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60" r:id="rId4"/>
    <p:sldMasterId id="214748366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</p:sldIdLst>
  <p:sldSz cy="5715000" cx="9144000"/>
  <p:notesSz cx="7104050" cy="10234600"/>
  <p:embeddedFontLst>
    <p:embeddedFont>
      <p:font typeface="Garamond"/>
      <p:regular r:id="rId50"/>
      <p:bold r:id="rId51"/>
      <p:italic r:id="rId52"/>
      <p:boldItalic r:id="rId53"/>
    </p:embeddedFont>
    <p:embeddedFont>
      <p:font typeface="Tahoma"/>
      <p:regular r:id="rId54"/>
      <p:bold r:id="rId5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80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{2D200454-40CA-4A62-9FC3-DE9A4176ACB9}">
      <p15:notesGuideLst>
        <p15:guide id="1" orient="horz" pos="2687">
          <p15:clr>
            <a:srgbClr val="000000"/>
          </p15:clr>
        </p15:guide>
        <p15:guide id="2" pos="2238">
          <p15:clr>
            <a:srgbClr val="000000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800" orient="horz"/>
        <p:guide pos="2880"/>
      </p:guideLst>
    </p:cSldViewPr>
  </p:slide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pos="2687" orient="horz"/>
        <p:guide pos="2238"/>
      </p:guideLst>
    </p:cSldViewPr>
  </p:notes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Garamond-bold.fntdata"/><Relationship Id="rId50" Type="http://schemas.openxmlformats.org/officeDocument/2006/relationships/font" Target="fonts/Garamond-regular.fntdata"/><Relationship Id="rId53" Type="http://schemas.openxmlformats.org/officeDocument/2006/relationships/font" Target="fonts/Garamond-boldItalic.fntdata"/><Relationship Id="rId52" Type="http://schemas.openxmlformats.org/officeDocument/2006/relationships/font" Target="fonts/Garamond-italic.fntdata"/><Relationship Id="rId11" Type="http://schemas.openxmlformats.org/officeDocument/2006/relationships/slide" Target="slides/slide5.xml"/><Relationship Id="rId55" Type="http://schemas.openxmlformats.org/officeDocument/2006/relationships/font" Target="fonts/Tahoma-bold.fntdata"/><Relationship Id="rId10" Type="http://schemas.openxmlformats.org/officeDocument/2006/relationships/slide" Target="slides/slide4.xml"/><Relationship Id="rId54" Type="http://schemas.openxmlformats.org/officeDocument/2006/relationships/font" Target="fonts/Tahoma-regular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3076575" cy="512762"/>
          </a:xfrm>
          <a:prstGeom prst="rect">
            <a:avLst/>
          </a:prstGeom>
          <a:noFill/>
          <a:ln>
            <a:noFill/>
          </a:ln>
        </p:spPr>
        <p:txBody>
          <a:bodyPr anchorCtr="0" anchor="t" bIns="47650" lIns="95325" spcFirstLastPara="1" rIns="95325" wrap="square" tIns="476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8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8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8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8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8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8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8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8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8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4027487" y="0"/>
            <a:ext cx="3076575" cy="512762"/>
          </a:xfrm>
          <a:prstGeom prst="rect">
            <a:avLst/>
          </a:prstGeom>
          <a:noFill/>
          <a:ln>
            <a:noFill/>
          </a:ln>
        </p:spPr>
        <p:txBody>
          <a:bodyPr anchorCtr="0" anchor="t" bIns="47650" lIns="95325" spcFirstLastPara="1" rIns="95325" wrap="square" tIns="476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8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8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8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8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8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8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8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8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8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483870" y="768350"/>
            <a:ext cx="6138000" cy="3837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946150" y="4860925"/>
            <a:ext cx="5211762" cy="4605337"/>
          </a:xfrm>
          <a:prstGeom prst="rect">
            <a:avLst/>
          </a:prstGeom>
          <a:noFill/>
          <a:ln>
            <a:noFill/>
          </a:ln>
        </p:spPr>
        <p:txBody>
          <a:bodyPr anchorCtr="0" anchor="t" bIns="47650" lIns="95325" spcFirstLastPara="1" rIns="95325" wrap="square" tIns="4765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9721850"/>
            <a:ext cx="3076575" cy="512762"/>
          </a:xfrm>
          <a:prstGeom prst="rect">
            <a:avLst/>
          </a:prstGeom>
          <a:noFill/>
          <a:ln>
            <a:noFill/>
          </a:ln>
        </p:spPr>
        <p:txBody>
          <a:bodyPr anchorCtr="0" anchor="b" bIns="47650" lIns="95325" spcFirstLastPara="1" rIns="95325" wrap="square" tIns="476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8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8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8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8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8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8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8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8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8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4027487" y="9721850"/>
            <a:ext cx="3076575" cy="512762"/>
          </a:xfrm>
          <a:prstGeom prst="rect">
            <a:avLst/>
          </a:prstGeom>
          <a:noFill/>
          <a:ln>
            <a:noFill/>
          </a:ln>
        </p:spPr>
        <p:txBody>
          <a:bodyPr anchorCtr="0" anchor="b" bIns="47650" lIns="95325" spcFirstLastPara="1" rIns="95325" wrap="square" tIns="4765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ahoma"/>
              <a:buNone/>
            </a:pPr>
            <a:fld id="{00000000-1234-1234-1234-123412341234}" type="slidenum">
              <a:rPr b="1" i="0" lang="en-US" sz="13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:notes"/>
          <p:cNvSpPr txBox="1"/>
          <p:nvPr>
            <p:ph idx="1" type="body"/>
          </p:nvPr>
        </p:nvSpPr>
        <p:spPr>
          <a:xfrm>
            <a:off x="946150" y="4860925"/>
            <a:ext cx="5211762" cy="4605337"/>
          </a:xfrm>
          <a:prstGeom prst="rect">
            <a:avLst/>
          </a:prstGeom>
        </p:spPr>
        <p:txBody>
          <a:bodyPr anchorCtr="0" anchor="t" bIns="47650" lIns="95325" spcFirstLastPara="1" rIns="95325" wrap="square" tIns="476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:notes"/>
          <p:cNvSpPr/>
          <p:nvPr>
            <p:ph idx="2" type="sldImg"/>
          </p:nvPr>
        </p:nvSpPr>
        <p:spPr>
          <a:xfrm>
            <a:off x="483870" y="768350"/>
            <a:ext cx="6138000" cy="3837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0:notes"/>
          <p:cNvSpPr txBox="1"/>
          <p:nvPr>
            <p:ph idx="1" type="body"/>
          </p:nvPr>
        </p:nvSpPr>
        <p:spPr>
          <a:xfrm>
            <a:off x="946150" y="4860925"/>
            <a:ext cx="5211762" cy="4605337"/>
          </a:xfrm>
          <a:prstGeom prst="rect">
            <a:avLst/>
          </a:prstGeom>
        </p:spPr>
        <p:txBody>
          <a:bodyPr anchorCtr="0" anchor="t" bIns="47650" lIns="95325" spcFirstLastPara="1" rIns="95325" wrap="square" tIns="476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10:notes"/>
          <p:cNvSpPr/>
          <p:nvPr>
            <p:ph idx="2" type="sldImg"/>
          </p:nvPr>
        </p:nvSpPr>
        <p:spPr>
          <a:xfrm>
            <a:off x="483870" y="768350"/>
            <a:ext cx="6138000" cy="3837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1:notes"/>
          <p:cNvSpPr txBox="1"/>
          <p:nvPr>
            <p:ph idx="1" type="body"/>
          </p:nvPr>
        </p:nvSpPr>
        <p:spPr>
          <a:xfrm>
            <a:off x="946150" y="4860925"/>
            <a:ext cx="5211762" cy="4605337"/>
          </a:xfrm>
          <a:prstGeom prst="rect">
            <a:avLst/>
          </a:prstGeom>
        </p:spPr>
        <p:txBody>
          <a:bodyPr anchorCtr="0" anchor="t" bIns="47650" lIns="95325" spcFirstLastPara="1" rIns="95325" wrap="square" tIns="476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1:notes"/>
          <p:cNvSpPr/>
          <p:nvPr>
            <p:ph idx="2" type="sldImg"/>
          </p:nvPr>
        </p:nvSpPr>
        <p:spPr>
          <a:xfrm>
            <a:off x="483870" y="768350"/>
            <a:ext cx="6138000" cy="3837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2:notes"/>
          <p:cNvSpPr txBox="1"/>
          <p:nvPr>
            <p:ph idx="1" type="body"/>
          </p:nvPr>
        </p:nvSpPr>
        <p:spPr>
          <a:xfrm>
            <a:off x="946150" y="4860925"/>
            <a:ext cx="5211762" cy="4605337"/>
          </a:xfrm>
          <a:prstGeom prst="rect">
            <a:avLst/>
          </a:prstGeom>
        </p:spPr>
        <p:txBody>
          <a:bodyPr anchorCtr="0" anchor="t" bIns="47650" lIns="95325" spcFirstLastPara="1" rIns="95325" wrap="square" tIns="476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12:notes"/>
          <p:cNvSpPr/>
          <p:nvPr>
            <p:ph idx="2" type="sldImg"/>
          </p:nvPr>
        </p:nvSpPr>
        <p:spPr>
          <a:xfrm>
            <a:off x="483870" y="768350"/>
            <a:ext cx="6138000" cy="3837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3:notes"/>
          <p:cNvSpPr txBox="1"/>
          <p:nvPr>
            <p:ph idx="1" type="body"/>
          </p:nvPr>
        </p:nvSpPr>
        <p:spPr>
          <a:xfrm>
            <a:off x="946150" y="4860925"/>
            <a:ext cx="5211762" cy="4605337"/>
          </a:xfrm>
          <a:prstGeom prst="rect">
            <a:avLst/>
          </a:prstGeom>
        </p:spPr>
        <p:txBody>
          <a:bodyPr anchorCtr="0" anchor="t" bIns="47650" lIns="95325" spcFirstLastPara="1" rIns="95325" wrap="square" tIns="476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13:notes"/>
          <p:cNvSpPr/>
          <p:nvPr>
            <p:ph idx="2" type="sldImg"/>
          </p:nvPr>
        </p:nvSpPr>
        <p:spPr>
          <a:xfrm>
            <a:off x="483870" y="768350"/>
            <a:ext cx="6138000" cy="3837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4:notes"/>
          <p:cNvSpPr txBox="1"/>
          <p:nvPr>
            <p:ph idx="1" type="body"/>
          </p:nvPr>
        </p:nvSpPr>
        <p:spPr>
          <a:xfrm>
            <a:off x="946150" y="4860925"/>
            <a:ext cx="5211762" cy="4605337"/>
          </a:xfrm>
          <a:prstGeom prst="rect">
            <a:avLst/>
          </a:prstGeom>
        </p:spPr>
        <p:txBody>
          <a:bodyPr anchorCtr="0" anchor="t" bIns="47650" lIns="95325" spcFirstLastPara="1" rIns="95325" wrap="square" tIns="476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14:notes"/>
          <p:cNvSpPr/>
          <p:nvPr>
            <p:ph idx="2" type="sldImg"/>
          </p:nvPr>
        </p:nvSpPr>
        <p:spPr>
          <a:xfrm>
            <a:off x="483870" y="768350"/>
            <a:ext cx="6138000" cy="3837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5:notes"/>
          <p:cNvSpPr txBox="1"/>
          <p:nvPr>
            <p:ph idx="1" type="body"/>
          </p:nvPr>
        </p:nvSpPr>
        <p:spPr>
          <a:xfrm>
            <a:off x="946150" y="4860925"/>
            <a:ext cx="5211762" cy="4605337"/>
          </a:xfrm>
          <a:prstGeom prst="rect">
            <a:avLst/>
          </a:prstGeom>
        </p:spPr>
        <p:txBody>
          <a:bodyPr anchorCtr="0" anchor="t" bIns="47650" lIns="95325" spcFirstLastPara="1" rIns="95325" wrap="square" tIns="476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15:notes"/>
          <p:cNvSpPr/>
          <p:nvPr>
            <p:ph idx="2" type="sldImg"/>
          </p:nvPr>
        </p:nvSpPr>
        <p:spPr>
          <a:xfrm>
            <a:off x="483870" y="768350"/>
            <a:ext cx="6138000" cy="3837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6:notes"/>
          <p:cNvSpPr txBox="1"/>
          <p:nvPr>
            <p:ph idx="1" type="body"/>
          </p:nvPr>
        </p:nvSpPr>
        <p:spPr>
          <a:xfrm>
            <a:off x="946150" y="4860925"/>
            <a:ext cx="5211762" cy="4605337"/>
          </a:xfrm>
          <a:prstGeom prst="rect">
            <a:avLst/>
          </a:prstGeom>
        </p:spPr>
        <p:txBody>
          <a:bodyPr anchorCtr="0" anchor="t" bIns="47650" lIns="95325" spcFirstLastPara="1" rIns="95325" wrap="square" tIns="476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16:notes"/>
          <p:cNvSpPr/>
          <p:nvPr>
            <p:ph idx="2" type="sldImg"/>
          </p:nvPr>
        </p:nvSpPr>
        <p:spPr>
          <a:xfrm>
            <a:off x="483870" y="768350"/>
            <a:ext cx="6138000" cy="3837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7:notes"/>
          <p:cNvSpPr txBox="1"/>
          <p:nvPr>
            <p:ph idx="1" type="body"/>
          </p:nvPr>
        </p:nvSpPr>
        <p:spPr>
          <a:xfrm>
            <a:off x="946150" y="4860925"/>
            <a:ext cx="5211762" cy="4605337"/>
          </a:xfrm>
          <a:prstGeom prst="rect">
            <a:avLst/>
          </a:prstGeom>
        </p:spPr>
        <p:txBody>
          <a:bodyPr anchorCtr="0" anchor="t" bIns="47650" lIns="95325" spcFirstLastPara="1" rIns="95325" wrap="square" tIns="476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17:notes"/>
          <p:cNvSpPr/>
          <p:nvPr>
            <p:ph idx="2" type="sldImg"/>
          </p:nvPr>
        </p:nvSpPr>
        <p:spPr>
          <a:xfrm>
            <a:off x="483870" y="768350"/>
            <a:ext cx="6138000" cy="3837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18:notes"/>
          <p:cNvSpPr txBox="1"/>
          <p:nvPr>
            <p:ph idx="1" type="body"/>
          </p:nvPr>
        </p:nvSpPr>
        <p:spPr>
          <a:xfrm>
            <a:off x="946150" y="4860925"/>
            <a:ext cx="5211762" cy="4605337"/>
          </a:xfrm>
          <a:prstGeom prst="rect">
            <a:avLst/>
          </a:prstGeom>
        </p:spPr>
        <p:txBody>
          <a:bodyPr anchorCtr="0" anchor="t" bIns="47650" lIns="95325" spcFirstLastPara="1" rIns="95325" wrap="square" tIns="476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18:notes"/>
          <p:cNvSpPr/>
          <p:nvPr>
            <p:ph idx="2" type="sldImg"/>
          </p:nvPr>
        </p:nvSpPr>
        <p:spPr>
          <a:xfrm>
            <a:off x="483870" y="768350"/>
            <a:ext cx="6138000" cy="3837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19:notes"/>
          <p:cNvSpPr txBox="1"/>
          <p:nvPr>
            <p:ph idx="1" type="body"/>
          </p:nvPr>
        </p:nvSpPr>
        <p:spPr>
          <a:xfrm>
            <a:off x="946150" y="4860925"/>
            <a:ext cx="5211762" cy="4605337"/>
          </a:xfrm>
          <a:prstGeom prst="rect">
            <a:avLst/>
          </a:prstGeom>
        </p:spPr>
        <p:txBody>
          <a:bodyPr anchorCtr="0" anchor="t" bIns="47650" lIns="95325" spcFirstLastPara="1" rIns="95325" wrap="square" tIns="476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19:notes"/>
          <p:cNvSpPr/>
          <p:nvPr>
            <p:ph idx="2" type="sldImg"/>
          </p:nvPr>
        </p:nvSpPr>
        <p:spPr>
          <a:xfrm>
            <a:off x="483870" y="768350"/>
            <a:ext cx="6138000" cy="3837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:notes"/>
          <p:cNvSpPr txBox="1"/>
          <p:nvPr>
            <p:ph idx="1" type="body"/>
          </p:nvPr>
        </p:nvSpPr>
        <p:spPr>
          <a:xfrm>
            <a:off x="946150" y="4860925"/>
            <a:ext cx="5211762" cy="4605337"/>
          </a:xfrm>
          <a:prstGeom prst="rect">
            <a:avLst/>
          </a:prstGeom>
        </p:spPr>
        <p:txBody>
          <a:bodyPr anchorCtr="0" anchor="t" bIns="47650" lIns="95325" spcFirstLastPara="1" rIns="95325" wrap="square" tIns="476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2:notes"/>
          <p:cNvSpPr/>
          <p:nvPr>
            <p:ph idx="2" type="sldImg"/>
          </p:nvPr>
        </p:nvSpPr>
        <p:spPr>
          <a:xfrm>
            <a:off x="483870" y="768350"/>
            <a:ext cx="6138000" cy="3837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20:notes"/>
          <p:cNvSpPr txBox="1"/>
          <p:nvPr>
            <p:ph idx="1" type="body"/>
          </p:nvPr>
        </p:nvSpPr>
        <p:spPr>
          <a:xfrm>
            <a:off x="946150" y="4860925"/>
            <a:ext cx="5211762" cy="4605337"/>
          </a:xfrm>
          <a:prstGeom prst="rect">
            <a:avLst/>
          </a:prstGeom>
        </p:spPr>
        <p:txBody>
          <a:bodyPr anchorCtr="0" anchor="t" bIns="47650" lIns="95325" spcFirstLastPara="1" rIns="95325" wrap="square" tIns="476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20:notes"/>
          <p:cNvSpPr/>
          <p:nvPr>
            <p:ph idx="2" type="sldImg"/>
          </p:nvPr>
        </p:nvSpPr>
        <p:spPr>
          <a:xfrm>
            <a:off x="483870" y="768350"/>
            <a:ext cx="6138000" cy="3837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21:notes"/>
          <p:cNvSpPr txBox="1"/>
          <p:nvPr>
            <p:ph idx="1" type="body"/>
          </p:nvPr>
        </p:nvSpPr>
        <p:spPr>
          <a:xfrm>
            <a:off x="946150" y="4860925"/>
            <a:ext cx="5211762" cy="4605337"/>
          </a:xfrm>
          <a:prstGeom prst="rect">
            <a:avLst/>
          </a:prstGeom>
        </p:spPr>
        <p:txBody>
          <a:bodyPr anchorCtr="0" anchor="t" bIns="47650" lIns="95325" spcFirstLastPara="1" rIns="95325" wrap="square" tIns="476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21:notes"/>
          <p:cNvSpPr/>
          <p:nvPr>
            <p:ph idx="2" type="sldImg"/>
          </p:nvPr>
        </p:nvSpPr>
        <p:spPr>
          <a:xfrm>
            <a:off x="483870" y="768350"/>
            <a:ext cx="6138000" cy="3837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22:notes"/>
          <p:cNvSpPr txBox="1"/>
          <p:nvPr>
            <p:ph idx="1" type="body"/>
          </p:nvPr>
        </p:nvSpPr>
        <p:spPr>
          <a:xfrm>
            <a:off x="946150" y="4860925"/>
            <a:ext cx="5211762" cy="4605337"/>
          </a:xfrm>
          <a:prstGeom prst="rect">
            <a:avLst/>
          </a:prstGeom>
        </p:spPr>
        <p:txBody>
          <a:bodyPr anchorCtr="0" anchor="t" bIns="47650" lIns="95325" spcFirstLastPara="1" rIns="95325" wrap="square" tIns="476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22:notes"/>
          <p:cNvSpPr/>
          <p:nvPr>
            <p:ph idx="2" type="sldImg"/>
          </p:nvPr>
        </p:nvSpPr>
        <p:spPr>
          <a:xfrm>
            <a:off x="483870" y="768350"/>
            <a:ext cx="6138000" cy="3837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23:notes"/>
          <p:cNvSpPr txBox="1"/>
          <p:nvPr>
            <p:ph idx="1" type="body"/>
          </p:nvPr>
        </p:nvSpPr>
        <p:spPr>
          <a:xfrm>
            <a:off x="946150" y="4860925"/>
            <a:ext cx="5211762" cy="4605337"/>
          </a:xfrm>
          <a:prstGeom prst="rect">
            <a:avLst/>
          </a:prstGeom>
        </p:spPr>
        <p:txBody>
          <a:bodyPr anchorCtr="0" anchor="t" bIns="47650" lIns="95325" spcFirstLastPara="1" rIns="95325" wrap="square" tIns="476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23:notes"/>
          <p:cNvSpPr/>
          <p:nvPr>
            <p:ph idx="2" type="sldImg"/>
          </p:nvPr>
        </p:nvSpPr>
        <p:spPr>
          <a:xfrm>
            <a:off x="483870" y="768350"/>
            <a:ext cx="6138000" cy="3837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24:notes"/>
          <p:cNvSpPr txBox="1"/>
          <p:nvPr>
            <p:ph idx="1" type="body"/>
          </p:nvPr>
        </p:nvSpPr>
        <p:spPr>
          <a:xfrm>
            <a:off x="946150" y="4860925"/>
            <a:ext cx="5211762" cy="4605337"/>
          </a:xfrm>
          <a:prstGeom prst="rect">
            <a:avLst/>
          </a:prstGeom>
        </p:spPr>
        <p:txBody>
          <a:bodyPr anchorCtr="0" anchor="t" bIns="47650" lIns="95325" spcFirstLastPara="1" rIns="95325" wrap="square" tIns="476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24:notes"/>
          <p:cNvSpPr/>
          <p:nvPr>
            <p:ph idx="2" type="sldImg"/>
          </p:nvPr>
        </p:nvSpPr>
        <p:spPr>
          <a:xfrm>
            <a:off x="483870" y="768350"/>
            <a:ext cx="6138000" cy="3837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25:notes"/>
          <p:cNvSpPr txBox="1"/>
          <p:nvPr>
            <p:ph idx="1" type="body"/>
          </p:nvPr>
        </p:nvSpPr>
        <p:spPr>
          <a:xfrm>
            <a:off x="946150" y="4860925"/>
            <a:ext cx="5211762" cy="4605337"/>
          </a:xfrm>
          <a:prstGeom prst="rect">
            <a:avLst/>
          </a:prstGeom>
        </p:spPr>
        <p:txBody>
          <a:bodyPr anchorCtr="0" anchor="t" bIns="47650" lIns="95325" spcFirstLastPara="1" rIns="95325" wrap="square" tIns="476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25:notes"/>
          <p:cNvSpPr/>
          <p:nvPr>
            <p:ph idx="2" type="sldImg"/>
          </p:nvPr>
        </p:nvSpPr>
        <p:spPr>
          <a:xfrm>
            <a:off x="483870" y="768350"/>
            <a:ext cx="6138000" cy="3837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26:notes"/>
          <p:cNvSpPr txBox="1"/>
          <p:nvPr>
            <p:ph idx="1" type="body"/>
          </p:nvPr>
        </p:nvSpPr>
        <p:spPr>
          <a:xfrm>
            <a:off x="946150" y="4860925"/>
            <a:ext cx="5211762" cy="4605337"/>
          </a:xfrm>
          <a:prstGeom prst="rect">
            <a:avLst/>
          </a:prstGeom>
        </p:spPr>
        <p:txBody>
          <a:bodyPr anchorCtr="0" anchor="t" bIns="47650" lIns="95325" spcFirstLastPara="1" rIns="95325" wrap="square" tIns="476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p26:notes"/>
          <p:cNvSpPr/>
          <p:nvPr>
            <p:ph idx="2" type="sldImg"/>
          </p:nvPr>
        </p:nvSpPr>
        <p:spPr>
          <a:xfrm>
            <a:off x="483870" y="768350"/>
            <a:ext cx="6138000" cy="3837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27:notes"/>
          <p:cNvSpPr txBox="1"/>
          <p:nvPr>
            <p:ph idx="1" type="body"/>
          </p:nvPr>
        </p:nvSpPr>
        <p:spPr>
          <a:xfrm>
            <a:off x="946150" y="4860925"/>
            <a:ext cx="5211762" cy="4605337"/>
          </a:xfrm>
          <a:prstGeom prst="rect">
            <a:avLst/>
          </a:prstGeom>
        </p:spPr>
        <p:txBody>
          <a:bodyPr anchorCtr="0" anchor="t" bIns="47650" lIns="95325" spcFirstLastPara="1" rIns="95325" wrap="square" tIns="476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27:notes"/>
          <p:cNvSpPr/>
          <p:nvPr>
            <p:ph idx="2" type="sldImg"/>
          </p:nvPr>
        </p:nvSpPr>
        <p:spPr>
          <a:xfrm>
            <a:off x="483870" y="768350"/>
            <a:ext cx="6138000" cy="3837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28:notes"/>
          <p:cNvSpPr txBox="1"/>
          <p:nvPr>
            <p:ph idx="1" type="body"/>
          </p:nvPr>
        </p:nvSpPr>
        <p:spPr>
          <a:xfrm>
            <a:off x="946150" y="4860925"/>
            <a:ext cx="5211762" cy="4605337"/>
          </a:xfrm>
          <a:prstGeom prst="rect">
            <a:avLst/>
          </a:prstGeom>
        </p:spPr>
        <p:txBody>
          <a:bodyPr anchorCtr="0" anchor="t" bIns="47650" lIns="95325" spcFirstLastPara="1" rIns="95325" wrap="square" tIns="476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p28:notes"/>
          <p:cNvSpPr/>
          <p:nvPr>
            <p:ph idx="2" type="sldImg"/>
          </p:nvPr>
        </p:nvSpPr>
        <p:spPr>
          <a:xfrm>
            <a:off x="483870" y="768350"/>
            <a:ext cx="6138000" cy="3837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29:notes"/>
          <p:cNvSpPr txBox="1"/>
          <p:nvPr>
            <p:ph idx="1" type="body"/>
          </p:nvPr>
        </p:nvSpPr>
        <p:spPr>
          <a:xfrm>
            <a:off x="946150" y="4860925"/>
            <a:ext cx="5211762" cy="4605337"/>
          </a:xfrm>
          <a:prstGeom prst="rect">
            <a:avLst/>
          </a:prstGeom>
        </p:spPr>
        <p:txBody>
          <a:bodyPr anchorCtr="0" anchor="t" bIns="47650" lIns="95325" spcFirstLastPara="1" rIns="95325" wrap="square" tIns="476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p29:notes"/>
          <p:cNvSpPr/>
          <p:nvPr>
            <p:ph idx="2" type="sldImg"/>
          </p:nvPr>
        </p:nvSpPr>
        <p:spPr>
          <a:xfrm>
            <a:off x="483870" y="768350"/>
            <a:ext cx="6138000" cy="3837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3:notes"/>
          <p:cNvSpPr txBox="1"/>
          <p:nvPr>
            <p:ph idx="1" type="body"/>
          </p:nvPr>
        </p:nvSpPr>
        <p:spPr>
          <a:xfrm>
            <a:off x="946150" y="4860925"/>
            <a:ext cx="5211762" cy="4605337"/>
          </a:xfrm>
          <a:prstGeom prst="rect">
            <a:avLst/>
          </a:prstGeom>
        </p:spPr>
        <p:txBody>
          <a:bodyPr anchorCtr="0" anchor="t" bIns="47650" lIns="95325" spcFirstLastPara="1" rIns="95325" wrap="square" tIns="476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3:notes"/>
          <p:cNvSpPr/>
          <p:nvPr>
            <p:ph idx="2" type="sldImg"/>
          </p:nvPr>
        </p:nvSpPr>
        <p:spPr>
          <a:xfrm>
            <a:off x="483870" y="768350"/>
            <a:ext cx="6138000" cy="3837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30:notes"/>
          <p:cNvSpPr txBox="1"/>
          <p:nvPr>
            <p:ph idx="1" type="body"/>
          </p:nvPr>
        </p:nvSpPr>
        <p:spPr>
          <a:xfrm>
            <a:off x="946150" y="4860925"/>
            <a:ext cx="5211762" cy="4605337"/>
          </a:xfrm>
          <a:prstGeom prst="rect">
            <a:avLst/>
          </a:prstGeom>
        </p:spPr>
        <p:txBody>
          <a:bodyPr anchorCtr="0" anchor="t" bIns="47650" lIns="95325" spcFirstLastPara="1" rIns="95325" wrap="square" tIns="476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p30:notes"/>
          <p:cNvSpPr/>
          <p:nvPr>
            <p:ph idx="2" type="sldImg"/>
          </p:nvPr>
        </p:nvSpPr>
        <p:spPr>
          <a:xfrm>
            <a:off x="483870" y="768350"/>
            <a:ext cx="6138000" cy="3837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31:notes"/>
          <p:cNvSpPr txBox="1"/>
          <p:nvPr>
            <p:ph idx="1" type="body"/>
          </p:nvPr>
        </p:nvSpPr>
        <p:spPr>
          <a:xfrm>
            <a:off x="946150" y="4860925"/>
            <a:ext cx="5211762" cy="4605337"/>
          </a:xfrm>
          <a:prstGeom prst="rect">
            <a:avLst/>
          </a:prstGeom>
        </p:spPr>
        <p:txBody>
          <a:bodyPr anchorCtr="0" anchor="t" bIns="47650" lIns="95325" spcFirstLastPara="1" rIns="95325" wrap="square" tIns="476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p31:notes"/>
          <p:cNvSpPr/>
          <p:nvPr>
            <p:ph idx="2" type="sldImg"/>
          </p:nvPr>
        </p:nvSpPr>
        <p:spPr>
          <a:xfrm>
            <a:off x="483870" y="768350"/>
            <a:ext cx="6138000" cy="3837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32:notes"/>
          <p:cNvSpPr txBox="1"/>
          <p:nvPr>
            <p:ph idx="1" type="body"/>
          </p:nvPr>
        </p:nvSpPr>
        <p:spPr>
          <a:xfrm>
            <a:off x="946150" y="4860925"/>
            <a:ext cx="5211762" cy="4605337"/>
          </a:xfrm>
          <a:prstGeom prst="rect">
            <a:avLst/>
          </a:prstGeom>
        </p:spPr>
        <p:txBody>
          <a:bodyPr anchorCtr="0" anchor="t" bIns="47650" lIns="95325" spcFirstLastPara="1" rIns="95325" wrap="square" tIns="476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p32:notes"/>
          <p:cNvSpPr/>
          <p:nvPr>
            <p:ph idx="2" type="sldImg"/>
          </p:nvPr>
        </p:nvSpPr>
        <p:spPr>
          <a:xfrm>
            <a:off x="483870" y="768350"/>
            <a:ext cx="6138000" cy="3837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33:notes"/>
          <p:cNvSpPr txBox="1"/>
          <p:nvPr>
            <p:ph idx="1" type="body"/>
          </p:nvPr>
        </p:nvSpPr>
        <p:spPr>
          <a:xfrm>
            <a:off x="946150" y="4860925"/>
            <a:ext cx="5211762" cy="4605337"/>
          </a:xfrm>
          <a:prstGeom prst="rect">
            <a:avLst/>
          </a:prstGeom>
        </p:spPr>
        <p:txBody>
          <a:bodyPr anchorCtr="0" anchor="t" bIns="47650" lIns="95325" spcFirstLastPara="1" rIns="95325" wrap="square" tIns="476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p33:notes"/>
          <p:cNvSpPr/>
          <p:nvPr>
            <p:ph idx="2" type="sldImg"/>
          </p:nvPr>
        </p:nvSpPr>
        <p:spPr>
          <a:xfrm>
            <a:off x="483870" y="768350"/>
            <a:ext cx="6138000" cy="3837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34:notes"/>
          <p:cNvSpPr txBox="1"/>
          <p:nvPr>
            <p:ph idx="1" type="body"/>
          </p:nvPr>
        </p:nvSpPr>
        <p:spPr>
          <a:xfrm>
            <a:off x="946150" y="4860925"/>
            <a:ext cx="5211762" cy="4605337"/>
          </a:xfrm>
          <a:prstGeom prst="rect">
            <a:avLst/>
          </a:prstGeom>
        </p:spPr>
        <p:txBody>
          <a:bodyPr anchorCtr="0" anchor="t" bIns="47650" lIns="95325" spcFirstLastPara="1" rIns="95325" wrap="square" tIns="476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" name="Google Shape;406;p34:notes"/>
          <p:cNvSpPr/>
          <p:nvPr>
            <p:ph idx="2" type="sldImg"/>
          </p:nvPr>
        </p:nvSpPr>
        <p:spPr>
          <a:xfrm>
            <a:off x="483870" y="768350"/>
            <a:ext cx="6138000" cy="3837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35:notes"/>
          <p:cNvSpPr txBox="1"/>
          <p:nvPr>
            <p:ph idx="1" type="body"/>
          </p:nvPr>
        </p:nvSpPr>
        <p:spPr>
          <a:xfrm>
            <a:off x="946150" y="4860925"/>
            <a:ext cx="5211762" cy="4605337"/>
          </a:xfrm>
          <a:prstGeom prst="rect">
            <a:avLst/>
          </a:prstGeom>
        </p:spPr>
        <p:txBody>
          <a:bodyPr anchorCtr="0" anchor="t" bIns="47650" lIns="95325" spcFirstLastPara="1" rIns="95325" wrap="square" tIns="476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" name="Google Shape;429;p35:notes"/>
          <p:cNvSpPr/>
          <p:nvPr>
            <p:ph idx="2" type="sldImg"/>
          </p:nvPr>
        </p:nvSpPr>
        <p:spPr>
          <a:xfrm>
            <a:off x="483870" y="768350"/>
            <a:ext cx="6138000" cy="3837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36:notes"/>
          <p:cNvSpPr txBox="1"/>
          <p:nvPr>
            <p:ph idx="1" type="body"/>
          </p:nvPr>
        </p:nvSpPr>
        <p:spPr>
          <a:xfrm>
            <a:off x="946150" y="4860925"/>
            <a:ext cx="5211762" cy="4605337"/>
          </a:xfrm>
          <a:prstGeom prst="rect">
            <a:avLst/>
          </a:prstGeom>
        </p:spPr>
        <p:txBody>
          <a:bodyPr anchorCtr="0" anchor="t" bIns="47650" lIns="95325" spcFirstLastPara="1" rIns="95325" wrap="square" tIns="476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" name="Google Shape;439;p36:notes"/>
          <p:cNvSpPr/>
          <p:nvPr>
            <p:ph idx="2" type="sldImg"/>
          </p:nvPr>
        </p:nvSpPr>
        <p:spPr>
          <a:xfrm>
            <a:off x="483870" y="768350"/>
            <a:ext cx="6138000" cy="3837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37:notes"/>
          <p:cNvSpPr txBox="1"/>
          <p:nvPr>
            <p:ph idx="1" type="body"/>
          </p:nvPr>
        </p:nvSpPr>
        <p:spPr>
          <a:xfrm>
            <a:off x="946150" y="4860925"/>
            <a:ext cx="5211762" cy="4605337"/>
          </a:xfrm>
          <a:prstGeom prst="rect">
            <a:avLst/>
          </a:prstGeom>
        </p:spPr>
        <p:txBody>
          <a:bodyPr anchorCtr="0" anchor="t" bIns="47650" lIns="95325" spcFirstLastPara="1" rIns="95325" wrap="square" tIns="476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p37:notes"/>
          <p:cNvSpPr/>
          <p:nvPr>
            <p:ph idx="2" type="sldImg"/>
          </p:nvPr>
        </p:nvSpPr>
        <p:spPr>
          <a:xfrm>
            <a:off x="483870" y="768350"/>
            <a:ext cx="6138000" cy="3837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38:notes"/>
          <p:cNvSpPr txBox="1"/>
          <p:nvPr>
            <p:ph idx="1" type="body"/>
          </p:nvPr>
        </p:nvSpPr>
        <p:spPr>
          <a:xfrm>
            <a:off x="946150" y="4860925"/>
            <a:ext cx="5211762" cy="4605337"/>
          </a:xfrm>
          <a:prstGeom prst="rect">
            <a:avLst/>
          </a:prstGeom>
        </p:spPr>
        <p:txBody>
          <a:bodyPr anchorCtr="0" anchor="t" bIns="47650" lIns="95325" spcFirstLastPara="1" rIns="95325" wrap="square" tIns="476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4" name="Google Shape;464;p38:notes"/>
          <p:cNvSpPr/>
          <p:nvPr>
            <p:ph idx="2" type="sldImg"/>
          </p:nvPr>
        </p:nvSpPr>
        <p:spPr>
          <a:xfrm>
            <a:off x="483870" y="768350"/>
            <a:ext cx="6138000" cy="3837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39:notes"/>
          <p:cNvSpPr txBox="1"/>
          <p:nvPr>
            <p:ph idx="1" type="body"/>
          </p:nvPr>
        </p:nvSpPr>
        <p:spPr>
          <a:xfrm>
            <a:off x="946150" y="4860925"/>
            <a:ext cx="5211762" cy="4605337"/>
          </a:xfrm>
          <a:prstGeom prst="rect">
            <a:avLst/>
          </a:prstGeom>
        </p:spPr>
        <p:txBody>
          <a:bodyPr anchorCtr="0" anchor="t" bIns="47650" lIns="95325" spcFirstLastPara="1" rIns="95325" wrap="square" tIns="476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" name="Google Shape;481;p39:notes"/>
          <p:cNvSpPr/>
          <p:nvPr>
            <p:ph idx="2" type="sldImg"/>
          </p:nvPr>
        </p:nvSpPr>
        <p:spPr>
          <a:xfrm>
            <a:off x="483870" y="768350"/>
            <a:ext cx="6138000" cy="3837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4:notes"/>
          <p:cNvSpPr txBox="1"/>
          <p:nvPr>
            <p:ph idx="1" type="body"/>
          </p:nvPr>
        </p:nvSpPr>
        <p:spPr>
          <a:xfrm>
            <a:off x="946150" y="4860925"/>
            <a:ext cx="5211762" cy="4605337"/>
          </a:xfrm>
          <a:prstGeom prst="rect">
            <a:avLst/>
          </a:prstGeom>
        </p:spPr>
        <p:txBody>
          <a:bodyPr anchorCtr="0" anchor="t" bIns="47650" lIns="95325" spcFirstLastPara="1" rIns="95325" wrap="square" tIns="476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4:notes"/>
          <p:cNvSpPr/>
          <p:nvPr>
            <p:ph idx="2" type="sldImg"/>
          </p:nvPr>
        </p:nvSpPr>
        <p:spPr>
          <a:xfrm>
            <a:off x="483870" y="768350"/>
            <a:ext cx="6138000" cy="3837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40:notes"/>
          <p:cNvSpPr txBox="1"/>
          <p:nvPr>
            <p:ph idx="1" type="body"/>
          </p:nvPr>
        </p:nvSpPr>
        <p:spPr>
          <a:xfrm>
            <a:off x="946150" y="4860925"/>
            <a:ext cx="5211762" cy="4605337"/>
          </a:xfrm>
          <a:prstGeom prst="rect">
            <a:avLst/>
          </a:prstGeom>
        </p:spPr>
        <p:txBody>
          <a:bodyPr anchorCtr="0" anchor="t" bIns="47650" lIns="95325" spcFirstLastPara="1" rIns="95325" wrap="square" tIns="476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9" name="Google Shape;489;p40:notes"/>
          <p:cNvSpPr/>
          <p:nvPr>
            <p:ph idx="2" type="sldImg"/>
          </p:nvPr>
        </p:nvSpPr>
        <p:spPr>
          <a:xfrm>
            <a:off x="483870" y="768350"/>
            <a:ext cx="6138000" cy="3837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7a060f88b3_0_0:notes"/>
          <p:cNvSpPr/>
          <p:nvPr>
            <p:ph idx="2" type="sldImg"/>
          </p:nvPr>
        </p:nvSpPr>
        <p:spPr>
          <a:xfrm>
            <a:off x="483870" y="768350"/>
            <a:ext cx="6138000" cy="3837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7a060f88b3_0_0:notes"/>
          <p:cNvSpPr txBox="1"/>
          <p:nvPr>
            <p:ph idx="1" type="body"/>
          </p:nvPr>
        </p:nvSpPr>
        <p:spPr>
          <a:xfrm>
            <a:off x="946150" y="4860925"/>
            <a:ext cx="5211900" cy="4605300"/>
          </a:xfrm>
          <a:prstGeom prst="rect">
            <a:avLst/>
          </a:prstGeom>
        </p:spPr>
        <p:txBody>
          <a:bodyPr anchorCtr="0" anchor="t" bIns="47650" lIns="95325" spcFirstLastPara="1" rIns="95325" wrap="square" tIns="476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g7a060f88b3_0_0:notes"/>
          <p:cNvSpPr txBox="1"/>
          <p:nvPr>
            <p:ph idx="12" type="sldNum"/>
          </p:nvPr>
        </p:nvSpPr>
        <p:spPr>
          <a:xfrm>
            <a:off x="4027487" y="9721850"/>
            <a:ext cx="3076500" cy="512700"/>
          </a:xfrm>
          <a:prstGeom prst="rect">
            <a:avLst/>
          </a:prstGeom>
        </p:spPr>
        <p:txBody>
          <a:bodyPr anchorCtr="0" anchor="b" bIns="47650" lIns="95325" spcFirstLastPara="1" rIns="95325" wrap="square" tIns="476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ahoma"/>
              <a:buNone/>
            </a:pPr>
            <a:fld id="{00000000-1234-1234-1234-123412341234}" type="slidenum">
              <a:rPr lang="en-US"/>
              <a:t>‹#›</a:t>
            </a:fld>
            <a:endParaRPr b="0"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7a060f88b3_0_7:notes"/>
          <p:cNvSpPr/>
          <p:nvPr>
            <p:ph idx="2" type="sldImg"/>
          </p:nvPr>
        </p:nvSpPr>
        <p:spPr>
          <a:xfrm>
            <a:off x="483870" y="768350"/>
            <a:ext cx="6138000" cy="3837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7a060f88b3_0_7:notes"/>
          <p:cNvSpPr txBox="1"/>
          <p:nvPr>
            <p:ph idx="1" type="body"/>
          </p:nvPr>
        </p:nvSpPr>
        <p:spPr>
          <a:xfrm>
            <a:off x="946150" y="4860925"/>
            <a:ext cx="5211900" cy="4605300"/>
          </a:xfrm>
          <a:prstGeom prst="rect">
            <a:avLst/>
          </a:prstGeom>
        </p:spPr>
        <p:txBody>
          <a:bodyPr anchorCtr="0" anchor="t" bIns="47650" lIns="95325" spcFirstLastPara="1" rIns="95325" wrap="square" tIns="476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g7a060f88b3_0_7:notes"/>
          <p:cNvSpPr txBox="1"/>
          <p:nvPr>
            <p:ph idx="12" type="sldNum"/>
          </p:nvPr>
        </p:nvSpPr>
        <p:spPr>
          <a:xfrm>
            <a:off x="4027487" y="9721850"/>
            <a:ext cx="3076500" cy="512700"/>
          </a:xfrm>
          <a:prstGeom prst="rect">
            <a:avLst/>
          </a:prstGeom>
        </p:spPr>
        <p:txBody>
          <a:bodyPr anchorCtr="0" anchor="b" bIns="47650" lIns="95325" spcFirstLastPara="1" rIns="95325" wrap="square" tIns="476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ahoma"/>
              <a:buNone/>
            </a:pPr>
            <a:fld id="{00000000-1234-1234-1234-123412341234}" type="slidenum">
              <a:rPr lang="en-US"/>
              <a:t>‹#›</a:t>
            </a:fld>
            <a:endParaRPr b="0"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7a060f88b3_0_14:notes"/>
          <p:cNvSpPr/>
          <p:nvPr>
            <p:ph idx="2" type="sldImg"/>
          </p:nvPr>
        </p:nvSpPr>
        <p:spPr>
          <a:xfrm>
            <a:off x="483870" y="768350"/>
            <a:ext cx="6138000" cy="3837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7a060f88b3_0_14:notes"/>
          <p:cNvSpPr txBox="1"/>
          <p:nvPr>
            <p:ph idx="1" type="body"/>
          </p:nvPr>
        </p:nvSpPr>
        <p:spPr>
          <a:xfrm>
            <a:off x="946150" y="4860925"/>
            <a:ext cx="5211900" cy="4605300"/>
          </a:xfrm>
          <a:prstGeom prst="rect">
            <a:avLst/>
          </a:prstGeom>
        </p:spPr>
        <p:txBody>
          <a:bodyPr anchorCtr="0" anchor="t" bIns="47650" lIns="95325" spcFirstLastPara="1" rIns="95325" wrap="square" tIns="476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" name="Google Shape;514;g7a060f88b3_0_14:notes"/>
          <p:cNvSpPr txBox="1"/>
          <p:nvPr>
            <p:ph idx="12" type="sldNum"/>
          </p:nvPr>
        </p:nvSpPr>
        <p:spPr>
          <a:xfrm>
            <a:off x="4027487" y="9721850"/>
            <a:ext cx="3076500" cy="512700"/>
          </a:xfrm>
          <a:prstGeom prst="rect">
            <a:avLst/>
          </a:prstGeom>
        </p:spPr>
        <p:txBody>
          <a:bodyPr anchorCtr="0" anchor="b" bIns="47650" lIns="95325" spcFirstLastPara="1" rIns="95325" wrap="square" tIns="476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ahoma"/>
              <a:buNone/>
            </a:pPr>
            <a:fld id="{00000000-1234-1234-1234-123412341234}" type="slidenum">
              <a:rPr lang="en-US"/>
              <a:t>‹#›</a:t>
            </a:fld>
            <a:endParaRPr b="0"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5:notes"/>
          <p:cNvSpPr txBox="1"/>
          <p:nvPr>
            <p:ph idx="1" type="body"/>
          </p:nvPr>
        </p:nvSpPr>
        <p:spPr>
          <a:xfrm>
            <a:off x="946150" y="4860925"/>
            <a:ext cx="5211762" cy="4605337"/>
          </a:xfrm>
          <a:prstGeom prst="rect">
            <a:avLst/>
          </a:prstGeom>
        </p:spPr>
        <p:txBody>
          <a:bodyPr anchorCtr="0" anchor="t" bIns="47650" lIns="95325" spcFirstLastPara="1" rIns="95325" wrap="square" tIns="476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5:notes"/>
          <p:cNvSpPr/>
          <p:nvPr>
            <p:ph idx="2" type="sldImg"/>
          </p:nvPr>
        </p:nvSpPr>
        <p:spPr>
          <a:xfrm>
            <a:off x="483870" y="768350"/>
            <a:ext cx="6138000" cy="3837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6:notes"/>
          <p:cNvSpPr txBox="1"/>
          <p:nvPr>
            <p:ph idx="1" type="body"/>
          </p:nvPr>
        </p:nvSpPr>
        <p:spPr>
          <a:xfrm>
            <a:off x="946150" y="4860925"/>
            <a:ext cx="5211762" cy="4605337"/>
          </a:xfrm>
          <a:prstGeom prst="rect">
            <a:avLst/>
          </a:prstGeom>
        </p:spPr>
        <p:txBody>
          <a:bodyPr anchorCtr="0" anchor="t" bIns="47650" lIns="95325" spcFirstLastPara="1" rIns="95325" wrap="square" tIns="476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6:notes"/>
          <p:cNvSpPr/>
          <p:nvPr>
            <p:ph idx="2" type="sldImg"/>
          </p:nvPr>
        </p:nvSpPr>
        <p:spPr>
          <a:xfrm>
            <a:off x="483870" y="768350"/>
            <a:ext cx="6138000" cy="3837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7:notes"/>
          <p:cNvSpPr txBox="1"/>
          <p:nvPr>
            <p:ph idx="1" type="body"/>
          </p:nvPr>
        </p:nvSpPr>
        <p:spPr>
          <a:xfrm>
            <a:off x="946150" y="4860925"/>
            <a:ext cx="5211762" cy="4605337"/>
          </a:xfrm>
          <a:prstGeom prst="rect">
            <a:avLst/>
          </a:prstGeom>
        </p:spPr>
        <p:txBody>
          <a:bodyPr anchorCtr="0" anchor="t" bIns="47650" lIns="95325" spcFirstLastPara="1" rIns="95325" wrap="square" tIns="476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7:notes"/>
          <p:cNvSpPr/>
          <p:nvPr>
            <p:ph idx="2" type="sldImg"/>
          </p:nvPr>
        </p:nvSpPr>
        <p:spPr>
          <a:xfrm>
            <a:off x="483870" y="768350"/>
            <a:ext cx="6138000" cy="3837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8:notes"/>
          <p:cNvSpPr txBox="1"/>
          <p:nvPr>
            <p:ph idx="1" type="body"/>
          </p:nvPr>
        </p:nvSpPr>
        <p:spPr>
          <a:xfrm>
            <a:off x="946150" y="4860925"/>
            <a:ext cx="5211762" cy="4605337"/>
          </a:xfrm>
          <a:prstGeom prst="rect">
            <a:avLst/>
          </a:prstGeom>
        </p:spPr>
        <p:txBody>
          <a:bodyPr anchorCtr="0" anchor="t" bIns="47650" lIns="95325" spcFirstLastPara="1" rIns="95325" wrap="square" tIns="476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8:notes"/>
          <p:cNvSpPr/>
          <p:nvPr>
            <p:ph idx="2" type="sldImg"/>
          </p:nvPr>
        </p:nvSpPr>
        <p:spPr>
          <a:xfrm>
            <a:off x="483870" y="768350"/>
            <a:ext cx="6138000" cy="3837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9:notes"/>
          <p:cNvSpPr txBox="1"/>
          <p:nvPr>
            <p:ph idx="1" type="body"/>
          </p:nvPr>
        </p:nvSpPr>
        <p:spPr>
          <a:xfrm>
            <a:off x="946150" y="4860925"/>
            <a:ext cx="5211762" cy="4605337"/>
          </a:xfrm>
          <a:prstGeom prst="rect">
            <a:avLst/>
          </a:prstGeom>
        </p:spPr>
        <p:txBody>
          <a:bodyPr anchorCtr="0" anchor="t" bIns="47650" lIns="95325" spcFirstLastPara="1" rIns="95325" wrap="square" tIns="476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9:notes"/>
          <p:cNvSpPr/>
          <p:nvPr>
            <p:ph idx="2" type="sldImg"/>
          </p:nvPr>
        </p:nvSpPr>
        <p:spPr>
          <a:xfrm>
            <a:off x="483870" y="768350"/>
            <a:ext cx="6138000" cy="3837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de título" type="title">
  <p:cSld name="TITLE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"/>
          <p:cNvSpPr txBox="1"/>
          <p:nvPr>
            <p:ph type="ctrTitle"/>
          </p:nvPr>
        </p:nvSpPr>
        <p:spPr>
          <a:xfrm>
            <a:off x="914400" y="1270000"/>
            <a:ext cx="7623300" cy="14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0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19" name="Google Shape;19;p2"/>
          <p:cNvSpPr txBox="1"/>
          <p:nvPr>
            <p:ph idx="1" type="subTitle"/>
          </p:nvPr>
        </p:nvSpPr>
        <p:spPr>
          <a:xfrm>
            <a:off x="1981200" y="3302000"/>
            <a:ext cx="6553200" cy="14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1820"/>
              <a:buFont typeface="Noto Sans Symbols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520"/>
              </a:spcBef>
              <a:spcAft>
                <a:spcPts val="0"/>
              </a:spcAft>
              <a:buClr>
                <a:schemeClr val="accent2"/>
              </a:buClr>
              <a:buSzPts val="1560"/>
              <a:buFont typeface="Noto Sans Symbols"/>
              <a:buChar char="❑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30"/>
              <a:buFont typeface="Noto Sans Symbols"/>
              <a:buChar char="■"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oto Sans Symbols"/>
              <a:buChar char="❑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" name="Google Shape;20;p2"/>
          <p:cNvSpPr txBox="1"/>
          <p:nvPr>
            <p:ph idx="10" type="dt"/>
          </p:nvPr>
        </p:nvSpPr>
        <p:spPr>
          <a:xfrm>
            <a:off x="457200" y="5203031"/>
            <a:ext cx="21336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1" name="Google Shape;21;p2"/>
          <p:cNvSpPr txBox="1"/>
          <p:nvPr>
            <p:ph idx="11" type="ftr"/>
          </p:nvPr>
        </p:nvSpPr>
        <p:spPr>
          <a:xfrm>
            <a:off x="3124200" y="5203031"/>
            <a:ext cx="28956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2" name="Google Shape;22;p2"/>
          <p:cNvSpPr txBox="1"/>
          <p:nvPr>
            <p:ph idx="12" type="sldNum"/>
          </p:nvPr>
        </p:nvSpPr>
        <p:spPr>
          <a:xfrm>
            <a:off x="6553200" y="5203031"/>
            <a:ext cx="21336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ção" type="twoTxTwoObj">
  <p:cSld name="TWO_OBJECTS_WITH_TEXT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title"/>
          </p:nvPr>
        </p:nvSpPr>
        <p:spPr>
          <a:xfrm>
            <a:off x="457200" y="228865"/>
            <a:ext cx="8229600" cy="9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82" name="Google Shape;82;p12"/>
          <p:cNvSpPr txBox="1"/>
          <p:nvPr>
            <p:ph idx="1" type="body"/>
          </p:nvPr>
        </p:nvSpPr>
        <p:spPr>
          <a:xfrm>
            <a:off x="457200" y="1279261"/>
            <a:ext cx="4040100" cy="533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560"/>
              <a:buFont typeface="Noto Sans Symbols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Noto Sans Symbols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170"/>
              <a:buFont typeface="Noto Sans Symbols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120"/>
              <a:buFont typeface="Noto Sans Symbols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3" name="Google Shape;83;p12"/>
          <p:cNvSpPr txBox="1"/>
          <p:nvPr>
            <p:ph idx="2" type="body"/>
          </p:nvPr>
        </p:nvSpPr>
        <p:spPr>
          <a:xfrm>
            <a:off x="457200" y="1812396"/>
            <a:ext cx="4040100" cy="32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2766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560"/>
              <a:buFont typeface="Noto Sans Symbols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Noto Sans Symbols"/>
              <a:buChar char="❑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2894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170"/>
              <a:buFont typeface="Noto Sans Symbols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9719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120"/>
              <a:buFont typeface="Noto Sans Symbols"/>
              <a:buChar char="❑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4" name="Google Shape;84;p12"/>
          <p:cNvSpPr txBox="1"/>
          <p:nvPr>
            <p:ph idx="3" type="body"/>
          </p:nvPr>
        </p:nvSpPr>
        <p:spPr>
          <a:xfrm>
            <a:off x="4645025" y="1279261"/>
            <a:ext cx="4041900" cy="533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560"/>
              <a:buFont typeface="Noto Sans Symbols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Noto Sans Symbols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170"/>
              <a:buFont typeface="Noto Sans Symbols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120"/>
              <a:buFont typeface="Noto Sans Symbols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5" name="Google Shape;85;p12"/>
          <p:cNvSpPr txBox="1"/>
          <p:nvPr>
            <p:ph idx="4" type="body"/>
          </p:nvPr>
        </p:nvSpPr>
        <p:spPr>
          <a:xfrm>
            <a:off x="4645025" y="1812396"/>
            <a:ext cx="4041900" cy="32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2766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560"/>
              <a:buFont typeface="Noto Sans Symbols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Noto Sans Symbols"/>
              <a:buChar char="❑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2894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170"/>
              <a:buFont typeface="Noto Sans Symbols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9719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120"/>
              <a:buFont typeface="Noto Sans Symbols"/>
              <a:buChar char="❑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6" name="Google Shape;86;p12"/>
          <p:cNvSpPr txBox="1"/>
          <p:nvPr>
            <p:ph idx="10" type="dt"/>
          </p:nvPr>
        </p:nvSpPr>
        <p:spPr>
          <a:xfrm>
            <a:off x="457200" y="5203031"/>
            <a:ext cx="21336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87" name="Google Shape;87;p12"/>
          <p:cNvSpPr txBox="1"/>
          <p:nvPr>
            <p:ph idx="11" type="ftr"/>
          </p:nvPr>
        </p:nvSpPr>
        <p:spPr>
          <a:xfrm>
            <a:off x="3124200" y="5207000"/>
            <a:ext cx="28956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88" name="Google Shape;88;p12"/>
          <p:cNvSpPr txBox="1"/>
          <p:nvPr>
            <p:ph idx="12" type="sldNum"/>
          </p:nvPr>
        </p:nvSpPr>
        <p:spPr>
          <a:xfrm>
            <a:off x="6553200" y="5203031"/>
            <a:ext cx="21336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uas Partes de Conteúdo" type="twoObj">
  <p:cSld name="TWO_OBJECTS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3"/>
          <p:cNvSpPr txBox="1"/>
          <p:nvPr>
            <p:ph type="title"/>
          </p:nvPr>
        </p:nvSpPr>
        <p:spPr>
          <a:xfrm>
            <a:off x="457200" y="231510"/>
            <a:ext cx="8229600" cy="94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91" name="Google Shape;91;p13"/>
          <p:cNvSpPr txBox="1"/>
          <p:nvPr>
            <p:ph idx="1" type="body"/>
          </p:nvPr>
        </p:nvSpPr>
        <p:spPr>
          <a:xfrm>
            <a:off x="457200" y="1333500"/>
            <a:ext cx="4038600" cy="37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4170" lvl="0" marL="457200" marR="0" rtl="0" algn="l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1820"/>
              <a:buFont typeface="Noto Sans Symbols"/>
              <a:buChar char="■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20040" lvl="1" marL="914400" marR="0" rtl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40"/>
              <a:buFont typeface="Noto Sans Symbols"/>
              <a:buChar char="❑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115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Noto Sans Symbols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8610" lvl="3" marL="1828800" marR="0" rtl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260"/>
              <a:buFont typeface="Noto Sans Symbols"/>
              <a:buChar char="❑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4325" lvl="4" marL="22860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35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35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35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35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35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" name="Google Shape;92;p13"/>
          <p:cNvSpPr txBox="1"/>
          <p:nvPr>
            <p:ph idx="2" type="body"/>
          </p:nvPr>
        </p:nvSpPr>
        <p:spPr>
          <a:xfrm>
            <a:off x="4648200" y="1333500"/>
            <a:ext cx="4038600" cy="37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4170" lvl="0" marL="457200" marR="0" rtl="0" algn="l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1820"/>
              <a:buFont typeface="Noto Sans Symbols"/>
              <a:buChar char="■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20040" lvl="1" marL="914400" marR="0" rtl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40"/>
              <a:buFont typeface="Noto Sans Symbols"/>
              <a:buChar char="❑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115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Noto Sans Symbols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8610" lvl="3" marL="1828800" marR="0" rtl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260"/>
              <a:buFont typeface="Noto Sans Symbols"/>
              <a:buChar char="❑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4325" lvl="4" marL="22860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35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35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35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35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35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" name="Google Shape;93;p13"/>
          <p:cNvSpPr txBox="1"/>
          <p:nvPr>
            <p:ph idx="10" type="dt"/>
          </p:nvPr>
        </p:nvSpPr>
        <p:spPr>
          <a:xfrm>
            <a:off x="457200" y="5203031"/>
            <a:ext cx="21336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94" name="Google Shape;94;p13"/>
          <p:cNvSpPr txBox="1"/>
          <p:nvPr>
            <p:ph idx="11" type="ftr"/>
          </p:nvPr>
        </p:nvSpPr>
        <p:spPr>
          <a:xfrm>
            <a:off x="3124200" y="5207000"/>
            <a:ext cx="28956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95" name="Google Shape;95;p13"/>
          <p:cNvSpPr txBox="1"/>
          <p:nvPr>
            <p:ph idx="12" type="sldNum"/>
          </p:nvPr>
        </p:nvSpPr>
        <p:spPr>
          <a:xfrm>
            <a:off x="6553200" y="5203031"/>
            <a:ext cx="21336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beçalho da Seção" type="secHead">
  <p:cSld name="SECTION_HEADER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4"/>
          <p:cNvSpPr txBox="1"/>
          <p:nvPr>
            <p:ph type="title"/>
          </p:nvPr>
        </p:nvSpPr>
        <p:spPr>
          <a:xfrm>
            <a:off x="722313" y="3672417"/>
            <a:ext cx="7772400" cy="11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98" name="Google Shape;98;p14"/>
          <p:cNvSpPr txBox="1"/>
          <p:nvPr>
            <p:ph idx="1" type="body"/>
          </p:nvPr>
        </p:nvSpPr>
        <p:spPr>
          <a:xfrm>
            <a:off x="722313" y="2422261"/>
            <a:ext cx="7772400" cy="1250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Noto Sans Symbols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080"/>
              <a:buFont typeface="Noto Sans Symbols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040"/>
              <a:buFont typeface="Noto Sans Symbols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980"/>
              <a:buFont typeface="Noto Sans Symbols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Noto Sans Symbols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Noto Sans Symbols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Noto Sans Symbols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Noto Sans Symbols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Noto Sans Symbols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" name="Google Shape;99;p14"/>
          <p:cNvSpPr txBox="1"/>
          <p:nvPr>
            <p:ph idx="10" type="dt"/>
          </p:nvPr>
        </p:nvSpPr>
        <p:spPr>
          <a:xfrm>
            <a:off x="457200" y="5203031"/>
            <a:ext cx="21336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00" name="Google Shape;100;p14"/>
          <p:cNvSpPr txBox="1"/>
          <p:nvPr>
            <p:ph idx="11" type="ftr"/>
          </p:nvPr>
        </p:nvSpPr>
        <p:spPr>
          <a:xfrm>
            <a:off x="3124200" y="5207000"/>
            <a:ext cx="28956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01" name="Google Shape;101;p14"/>
          <p:cNvSpPr txBox="1"/>
          <p:nvPr>
            <p:ph idx="12" type="sldNum"/>
          </p:nvPr>
        </p:nvSpPr>
        <p:spPr>
          <a:xfrm>
            <a:off x="6553200" y="5203031"/>
            <a:ext cx="21336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conteúdo" type="obj">
  <p:cSld name="OBJEC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"/>
          <p:cNvSpPr txBox="1"/>
          <p:nvPr>
            <p:ph type="title"/>
          </p:nvPr>
        </p:nvSpPr>
        <p:spPr>
          <a:xfrm>
            <a:off x="457200" y="231510"/>
            <a:ext cx="8229600" cy="94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33" name="Google Shape;33;p4"/>
          <p:cNvSpPr txBox="1"/>
          <p:nvPr>
            <p:ph idx="1" type="body"/>
          </p:nvPr>
        </p:nvSpPr>
        <p:spPr>
          <a:xfrm>
            <a:off x="457200" y="1333500"/>
            <a:ext cx="8229600" cy="37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2425" lvl="0" marL="4572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950"/>
              <a:buFont typeface="Noto Sans Symbols"/>
              <a:buChar char="■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27660" lvl="1" marL="914400" marR="0" rtl="0" algn="l">
              <a:spcBef>
                <a:spcPts val="520"/>
              </a:spcBef>
              <a:spcAft>
                <a:spcPts val="0"/>
              </a:spcAft>
              <a:buClr>
                <a:schemeClr val="accent2"/>
              </a:buClr>
              <a:buSzPts val="1560"/>
              <a:buFont typeface="Noto Sans Symbols"/>
              <a:buChar char="❑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9405" lvl="2" marL="1371600" marR="0" rtl="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30"/>
              <a:buFont typeface="Noto Sans Symbols"/>
              <a:buChar char="■"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oto Sans Symbols"/>
              <a:buChar char="❑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2385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2385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2385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2385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385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" name="Google Shape;34;p4"/>
          <p:cNvSpPr txBox="1"/>
          <p:nvPr>
            <p:ph idx="10" type="dt"/>
          </p:nvPr>
        </p:nvSpPr>
        <p:spPr>
          <a:xfrm>
            <a:off x="457200" y="5203031"/>
            <a:ext cx="21336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" name="Google Shape;35;p4"/>
          <p:cNvSpPr txBox="1"/>
          <p:nvPr>
            <p:ph idx="11" type="ftr"/>
          </p:nvPr>
        </p:nvSpPr>
        <p:spPr>
          <a:xfrm>
            <a:off x="3124200" y="5207000"/>
            <a:ext cx="28956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6" name="Google Shape;36;p4"/>
          <p:cNvSpPr txBox="1"/>
          <p:nvPr>
            <p:ph idx="12" type="sldNum"/>
          </p:nvPr>
        </p:nvSpPr>
        <p:spPr>
          <a:xfrm>
            <a:off x="6553200" y="5203031"/>
            <a:ext cx="21336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 branco" type="blank">
  <p:cSld name="BLANK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5"/>
          <p:cNvSpPr txBox="1"/>
          <p:nvPr>
            <p:ph idx="10" type="dt"/>
          </p:nvPr>
        </p:nvSpPr>
        <p:spPr>
          <a:xfrm>
            <a:off x="457200" y="5203031"/>
            <a:ext cx="21336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9" name="Google Shape;39;p5"/>
          <p:cNvSpPr txBox="1"/>
          <p:nvPr>
            <p:ph idx="11" type="ftr"/>
          </p:nvPr>
        </p:nvSpPr>
        <p:spPr>
          <a:xfrm>
            <a:off x="3124200" y="5207000"/>
            <a:ext cx="28956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40" name="Google Shape;40;p5"/>
          <p:cNvSpPr txBox="1"/>
          <p:nvPr>
            <p:ph idx="12" type="sldNum"/>
          </p:nvPr>
        </p:nvSpPr>
        <p:spPr>
          <a:xfrm>
            <a:off x="6553200" y="5203031"/>
            <a:ext cx="21336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texto e 2 partes de conteúdo" type="txAndTwoObj">
  <p:cSld name="TEXT_AND_TWO_OBJECTS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6"/>
          <p:cNvSpPr txBox="1"/>
          <p:nvPr>
            <p:ph type="title"/>
          </p:nvPr>
        </p:nvSpPr>
        <p:spPr>
          <a:xfrm>
            <a:off x="457200" y="231511"/>
            <a:ext cx="8229600" cy="94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43" name="Google Shape;43;p6"/>
          <p:cNvSpPr txBox="1"/>
          <p:nvPr>
            <p:ph idx="1" type="body"/>
          </p:nvPr>
        </p:nvSpPr>
        <p:spPr>
          <a:xfrm>
            <a:off x="457200" y="1333500"/>
            <a:ext cx="4038600" cy="37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2425" lvl="0" marL="4572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950"/>
              <a:buFont typeface="Noto Sans Symbols"/>
              <a:buChar char="■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27660" lvl="1" marL="914400" marR="0" rtl="0" algn="l">
              <a:spcBef>
                <a:spcPts val="520"/>
              </a:spcBef>
              <a:spcAft>
                <a:spcPts val="0"/>
              </a:spcAft>
              <a:buClr>
                <a:schemeClr val="accent2"/>
              </a:buClr>
              <a:buSzPts val="1560"/>
              <a:buFont typeface="Noto Sans Symbols"/>
              <a:buChar char="❑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9405" lvl="2" marL="1371600" marR="0" rtl="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30"/>
              <a:buFont typeface="Noto Sans Symbols"/>
              <a:buChar char="■"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oto Sans Symbols"/>
              <a:buChar char="❑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2385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2385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2385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2385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385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" name="Google Shape;44;p6"/>
          <p:cNvSpPr txBox="1"/>
          <p:nvPr>
            <p:ph idx="2" type="body"/>
          </p:nvPr>
        </p:nvSpPr>
        <p:spPr>
          <a:xfrm>
            <a:off x="4648200" y="1333500"/>
            <a:ext cx="4038600" cy="18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2425" lvl="0" marL="4572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950"/>
              <a:buFont typeface="Noto Sans Symbols"/>
              <a:buChar char="■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27660" lvl="1" marL="914400" marR="0" rtl="0" algn="l">
              <a:spcBef>
                <a:spcPts val="520"/>
              </a:spcBef>
              <a:spcAft>
                <a:spcPts val="0"/>
              </a:spcAft>
              <a:buClr>
                <a:schemeClr val="accent2"/>
              </a:buClr>
              <a:buSzPts val="1560"/>
              <a:buFont typeface="Noto Sans Symbols"/>
              <a:buChar char="❑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9405" lvl="2" marL="1371600" marR="0" rtl="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30"/>
              <a:buFont typeface="Noto Sans Symbols"/>
              <a:buChar char="■"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oto Sans Symbols"/>
              <a:buChar char="❑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2385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2385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2385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2385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385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" name="Google Shape;45;p6"/>
          <p:cNvSpPr txBox="1"/>
          <p:nvPr>
            <p:ph idx="3" type="body"/>
          </p:nvPr>
        </p:nvSpPr>
        <p:spPr>
          <a:xfrm>
            <a:off x="4648200" y="3284802"/>
            <a:ext cx="4038600" cy="18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2425" lvl="0" marL="4572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950"/>
              <a:buFont typeface="Noto Sans Symbols"/>
              <a:buChar char="■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27660" lvl="1" marL="914400" marR="0" rtl="0" algn="l">
              <a:spcBef>
                <a:spcPts val="520"/>
              </a:spcBef>
              <a:spcAft>
                <a:spcPts val="0"/>
              </a:spcAft>
              <a:buClr>
                <a:schemeClr val="accent2"/>
              </a:buClr>
              <a:buSzPts val="1560"/>
              <a:buFont typeface="Noto Sans Symbols"/>
              <a:buChar char="❑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9405" lvl="2" marL="1371600" marR="0" rtl="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30"/>
              <a:buFont typeface="Noto Sans Symbols"/>
              <a:buChar char="■"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oto Sans Symbols"/>
              <a:buChar char="❑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2385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2385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2385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2385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385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" name="Google Shape;46;p6"/>
          <p:cNvSpPr txBox="1"/>
          <p:nvPr>
            <p:ph idx="10" type="dt"/>
          </p:nvPr>
        </p:nvSpPr>
        <p:spPr>
          <a:xfrm>
            <a:off x="457200" y="5203031"/>
            <a:ext cx="21336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47" name="Google Shape;47;p6"/>
          <p:cNvSpPr txBox="1"/>
          <p:nvPr>
            <p:ph idx="11" type="ftr"/>
          </p:nvPr>
        </p:nvSpPr>
        <p:spPr>
          <a:xfrm>
            <a:off x="3124200" y="5207000"/>
            <a:ext cx="28956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48" name="Google Shape;48;p6"/>
          <p:cNvSpPr txBox="1"/>
          <p:nvPr>
            <p:ph idx="12" type="sldNum"/>
          </p:nvPr>
        </p:nvSpPr>
        <p:spPr>
          <a:xfrm>
            <a:off x="6553200" y="5203031"/>
            <a:ext cx="21336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texto verticais" type="vertTitleAndTx">
  <p:cSld name="VERTICAL_TITLE_AND_VERTICAL_TEXT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/>
          <p:nvPr>
            <p:ph type="title"/>
          </p:nvPr>
        </p:nvSpPr>
        <p:spPr>
          <a:xfrm rot="5400000">
            <a:off x="5219250" y="1641661"/>
            <a:ext cx="4877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51" name="Google Shape;51;p7"/>
          <p:cNvSpPr txBox="1"/>
          <p:nvPr>
            <p:ph idx="1" type="body"/>
          </p:nvPr>
        </p:nvSpPr>
        <p:spPr>
          <a:xfrm rot="5400000">
            <a:off x="1028250" y="-339539"/>
            <a:ext cx="4877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2425" lvl="0" marL="4572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950"/>
              <a:buFont typeface="Noto Sans Symbols"/>
              <a:buChar char="■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27660" lvl="1" marL="914400" marR="0" rtl="0" algn="l">
              <a:spcBef>
                <a:spcPts val="520"/>
              </a:spcBef>
              <a:spcAft>
                <a:spcPts val="0"/>
              </a:spcAft>
              <a:buClr>
                <a:schemeClr val="accent2"/>
              </a:buClr>
              <a:buSzPts val="1560"/>
              <a:buFont typeface="Noto Sans Symbols"/>
              <a:buChar char="❑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9405" lvl="2" marL="1371600" marR="0" rtl="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30"/>
              <a:buFont typeface="Noto Sans Symbols"/>
              <a:buChar char="■"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oto Sans Symbols"/>
              <a:buChar char="❑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2385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2385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2385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2385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385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Google Shape;52;p7"/>
          <p:cNvSpPr txBox="1"/>
          <p:nvPr>
            <p:ph idx="10" type="dt"/>
          </p:nvPr>
        </p:nvSpPr>
        <p:spPr>
          <a:xfrm>
            <a:off x="457200" y="5203031"/>
            <a:ext cx="21336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53" name="Google Shape;53;p7"/>
          <p:cNvSpPr txBox="1"/>
          <p:nvPr>
            <p:ph idx="11" type="ftr"/>
          </p:nvPr>
        </p:nvSpPr>
        <p:spPr>
          <a:xfrm>
            <a:off x="3124200" y="5207000"/>
            <a:ext cx="28956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6553200" y="5203031"/>
            <a:ext cx="21336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texto vertical" type="vertTx">
  <p:cSld name="VERTICAL_TEXT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8"/>
          <p:cNvSpPr txBox="1"/>
          <p:nvPr>
            <p:ph type="title"/>
          </p:nvPr>
        </p:nvSpPr>
        <p:spPr>
          <a:xfrm>
            <a:off x="457200" y="231510"/>
            <a:ext cx="8229600" cy="94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57" name="Google Shape;57;p8"/>
          <p:cNvSpPr txBox="1"/>
          <p:nvPr>
            <p:ph idx="1" type="body"/>
          </p:nvPr>
        </p:nvSpPr>
        <p:spPr>
          <a:xfrm rot="5400000">
            <a:off x="2684250" y="-893550"/>
            <a:ext cx="3775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2425" lvl="0" marL="4572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950"/>
              <a:buFont typeface="Noto Sans Symbols"/>
              <a:buChar char="■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27660" lvl="1" marL="914400" marR="0" rtl="0" algn="l">
              <a:spcBef>
                <a:spcPts val="520"/>
              </a:spcBef>
              <a:spcAft>
                <a:spcPts val="0"/>
              </a:spcAft>
              <a:buClr>
                <a:schemeClr val="accent2"/>
              </a:buClr>
              <a:buSzPts val="1560"/>
              <a:buFont typeface="Noto Sans Symbols"/>
              <a:buChar char="❑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9405" lvl="2" marL="1371600" marR="0" rtl="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30"/>
              <a:buFont typeface="Noto Sans Symbols"/>
              <a:buChar char="■"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oto Sans Symbols"/>
              <a:buChar char="❑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2385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2385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2385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2385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385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0" type="dt"/>
          </p:nvPr>
        </p:nvSpPr>
        <p:spPr>
          <a:xfrm>
            <a:off x="457200" y="5203031"/>
            <a:ext cx="21336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24200" y="5207000"/>
            <a:ext cx="28956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6553200" y="5203031"/>
            <a:ext cx="21336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m com Legenda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 txBox="1"/>
          <p:nvPr>
            <p:ph type="title"/>
          </p:nvPr>
        </p:nvSpPr>
        <p:spPr>
          <a:xfrm>
            <a:off x="1792288" y="4000500"/>
            <a:ext cx="5486400" cy="472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63" name="Google Shape;63;p9"/>
          <p:cNvSpPr/>
          <p:nvPr>
            <p:ph idx="2" type="pic"/>
          </p:nvPr>
        </p:nvSpPr>
        <p:spPr>
          <a:xfrm>
            <a:off x="1792288" y="510646"/>
            <a:ext cx="54864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2080"/>
              <a:buFont typeface="Noto Sans Symbols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1680"/>
              <a:buFont typeface="Noto Sans Symbols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560"/>
              <a:buFont typeface="Noto Sans Symbols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oto Sans Symbols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Noto Sans Symbols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Noto Sans Symbols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Noto Sans Symbols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Noto Sans Symbols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Noto Sans Symbols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4" name="Google Shape;64;p9"/>
          <p:cNvSpPr txBox="1"/>
          <p:nvPr>
            <p:ph idx="1" type="body"/>
          </p:nvPr>
        </p:nvSpPr>
        <p:spPr>
          <a:xfrm>
            <a:off x="1792288" y="4472782"/>
            <a:ext cx="5486400" cy="6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910"/>
              <a:buFont typeface="Noto Sans Symbols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720"/>
              <a:buFont typeface="Noto Sans Symbols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650"/>
              <a:buFont typeface="Noto Sans Symbols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630"/>
              <a:buFont typeface="Noto Sans Symbols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675"/>
              <a:buFont typeface="Noto Sans Symbols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675"/>
              <a:buFont typeface="Noto Sans Symbols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675"/>
              <a:buFont typeface="Noto Sans Symbols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675"/>
              <a:buFont typeface="Noto Sans Symbols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675"/>
              <a:buFont typeface="Noto Sans Symbols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5203031"/>
            <a:ext cx="21336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66" name="Google Shape;66;p9"/>
          <p:cNvSpPr txBox="1"/>
          <p:nvPr>
            <p:ph idx="11" type="ftr"/>
          </p:nvPr>
        </p:nvSpPr>
        <p:spPr>
          <a:xfrm>
            <a:off x="3124200" y="5207000"/>
            <a:ext cx="28956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67" name="Google Shape;67;p9"/>
          <p:cNvSpPr txBox="1"/>
          <p:nvPr>
            <p:ph idx="12" type="sldNum"/>
          </p:nvPr>
        </p:nvSpPr>
        <p:spPr>
          <a:xfrm>
            <a:off x="6553200" y="5203031"/>
            <a:ext cx="21336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údo com Legenda" type="objTx">
  <p:cSld name="OBJECT_WITH_CAPTION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0"/>
          <p:cNvSpPr txBox="1"/>
          <p:nvPr>
            <p:ph type="title"/>
          </p:nvPr>
        </p:nvSpPr>
        <p:spPr>
          <a:xfrm>
            <a:off x="457200" y="227542"/>
            <a:ext cx="3008400" cy="968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70" name="Google Shape;70;p10"/>
          <p:cNvSpPr txBox="1"/>
          <p:nvPr>
            <p:ph idx="1" type="body"/>
          </p:nvPr>
        </p:nvSpPr>
        <p:spPr>
          <a:xfrm>
            <a:off x="3575050" y="227542"/>
            <a:ext cx="5111700" cy="48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6068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2080"/>
              <a:buFont typeface="Noto Sans Symbols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528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1680"/>
              <a:buFont typeface="Noto Sans Symbols"/>
              <a:buChar char="❑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766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560"/>
              <a:buFont typeface="Noto Sans Symbols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oto Sans Symbols"/>
              <a:buChar char="❑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2385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2385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2385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2385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385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" name="Google Shape;71;p10"/>
          <p:cNvSpPr txBox="1"/>
          <p:nvPr>
            <p:ph idx="2" type="body"/>
          </p:nvPr>
        </p:nvSpPr>
        <p:spPr>
          <a:xfrm>
            <a:off x="457200" y="1195917"/>
            <a:ext cx="3008400" cy="39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910"/>
              <a:buFont typeface="Noto Sans Symbols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720"/>
              <a:buFont typeface="Noto Sans Symbols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650"/>
              <a:buFont typeface="Noto Sans Symbols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630"/>
              <a:buFont typeface="Noto Sans Symbols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675"/>
              <a:buFont typeface="Noto Sans Symbols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675"/>
              <a:buFont typeface="Noto Sans Symbols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675"/>
              <a:buFont typeface="Noto Sans Symbols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675"/>
              <a:buFont typeface="Noto Sans Symbols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675"/>
              <a:buFont typeface="Noto Sans Symbols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5203031"/>
            <a:ext cx="21336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73" name="Google Shape;73;p10"/>
          <p:cNvSpPr txBox="1"/>
          <p:nvPr>
            <p:ph idx="11" type="ftr"/>
          </p:nvPr>
        </p:nvSpPr>
        <p:spPr>
          <a:xfrm>
            <a:off x="3124200" y="5207000"/>
            <a:ext cx="28956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74" name="Google Shape;74;p10"/>
          <p:cNvSpPr txBox="1"/>
          <p:nvPr>
            <p:ph idx="12" type="sldNum"/>
          </p:nvPr>
        </p:nvSpPr>
        <p:spPr>
          <a:xfrm>
            <a:off x="6553200" y="5203031"/>
            <a:ext cx="21336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mente título" type="titleOnly">
  <p:cSld name="TITLE_ONLY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1"/>
          <p:cNvSpPr txBox="1"/>
          <p:nvPr>
            <p:ph type="title"/>
          </p:nvPr>
        </p:nvSpPr>
        <p:spPr>
          <a:xfrm>
            <a:off x="457200" y="231510"/>
            <a:ext cx="8229600" cy="94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77" name="Google Shape;77;p11"/>
          <p:cNvSpPr txBox="1"/>
          <p:nvPr>
            <p:ph idx="10" type="dt"/>
          </p:nvPr>
        </p:nvSpPr>
        <p:spPr>
          <a:xfrm>
            <a:off x="457200" y="5203031"/>
            <a:ext cx="21336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78" name="Google Shape;78;p11"/>
          <p:cNvSpPr txBox="1"/>
          <p:nvPr>
            <p:ph idx="11" type="ftr"/>
          </p:nvPr>
        </p:nvSpPr>
        <p:spPr>
          <a:xfrm>
            <a:off x="3124200" y="5207000"/>
            <a:ext cx="28956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53200" y="5203031"/>
            <a:ext cx="21336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3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slideLayout" Target="../slideLayouts/slideLayout3.xml"/><Relationship Id="rId3" Type="http://schemas.openxmlformats.org/officeDocument/2006/relationships/slideLayout" Target="../slideLayouts/slideLayout4.xml"/><Relationship Id="rId4" Type="http://schemas.openxmlformats.org/officeDocument/2006/relationships/slideLayout" Target="../slideLayouts/slideLayout5.xml"/><Relationship Id="rId11" Type="http://schemas.openxmlformats.org/officeDocument/2006/relationships/slideLayout" Target="../slideLayouts/slideLayout12.xml"/><Relationship Id="rId10" Type="http://schemas.openxmlformats.org/officeDocument/2006/relationships/slideLayout" Target="../slideLayouts/slideLayout11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10.xml"/><Relationship Id="rId5" Type="http://schemas.openxmlformats.org/officeDocument/2006/relationships/slideLayout" Target="../slideLayouts/slideLayout6.xml"/><Relationship Id="rId6" Type="http://schemas.openxmlformats.org/officeDocument/2006/relationships/slideLayout" Target="../slideLayouts/slideLayout7.xml"/><Relationship Id="rId7" Type="http://schemas.openxmlformats.org/officeDocument/2006/relationships/slideLayout" Target="../slideLayouts/slideLayout8.xml"/><Relationship Id="rId8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/>
          <p:nvPr/>
        </p:nvSpPr>
        <p:spPr>
          <a:xfrm>
            <a:off x="609600" y="1016000"/>
            <a:ext cx="7924800" cy="762000"/>
          </a:xfrm>
          <a:custGeom>
            <a:rect b="b" l="l" r="r" t="t"/>
            <a:pathLst>
              <a:path extrusionOk="0" h="1000" w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cap="flat" cmpd="sng" w="25400">
            <a:solidFill>
              <a:schemeClr val="accent1"/>
            </a:solidFill>
            <a:prstDash val="solid"/>
            <a:miter lim="524288"/>
            <a:headEnd len="med" w="med" type="none"/>
            <a:tailEnd len="med" w="med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8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cxnSp>
        <p:nvCxnSpPr>
          <p:cNvPr id="11" name="Google Shape;11;p1"/>
          <p:cNvCxnSpPr/>
          <p:nvPr/>
        </p:nvCxnSpPr>
        <p:spPr>
          <a:xfrm>
            <a:off x="1981200" y="3302000"/>
            <a:ext cx="65118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med" w="med" type="none"/>
            <a:tailEnd len="med" w="med" type="none"/>
          </a:ln>
        </p:spPr>
      </p:cxnSp>
      <p:sp>
        <p:nvSpPr>
          <p:cNvPr id="12" name="Google Shape;12;p1"/>
          <p:cNvSpPr txBox="1"/>
          <p:nvPr>
            <p:ph type="title"/>
          </p:nvPr>
        </p:nvSpPr>
        <p:spPr>
          <a:xfrm>
            <a:off x="457200" y="231510"/>
            <a:ext cx="8229600" cy="94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" type="body"/>
          </p:nvPr>
        </p:nvSpPr>
        <p:spPr>
          <a:xfrm>
            <a:off x="457200" y="1333500"/>
            <a:ext cx="8229600" cy="37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2425" lvl="0" marL="4572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950"/>
              <a:buFont typeface="Noto Sans Symbols"/>
              <a:buChar char="■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27660" lvl="1" marL="914400" marR="0" rtl="0" algn="l">
              <a:spcBef>
                <a:spcPts val="520"/>
              </a:spcBef>
              <a:spcAft>
                <a:spcPts val="0"/>
              </a:spcAft>
              <a:buClr>
                <a:schemeClr val="accent2"/>
              </a:buClr>
              <a:buSzPts val="1560"/>
              <a:buFont typeface="Noto Sans Symbols"/>
              <a:buChar char="❑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9405" lvl="2" marL="1371600" marR="0" rtl="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30"/>
              <a:buFont typeface="Noto Sans Symbols"/>
              <a:buChar char="■"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oto Sans Symbols"/>
              <a:buChar char="❑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2385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2385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2385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2385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385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0" type="dt"/>
          </p:nvPr>
        </p:nvSpPr>
        <p:spPr>
          <a:xfrm>
            <a:off x="457200" y="5203031"/>
            <a:ext cx="21336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5" name="Google Shape;15;p1"/>
          <p:cNvSpPr txBox="1"/>
          <p:nvPr>
            <p:ph idx="11" type="ftr"/>
          </p:nvPr>
        </p:nvSpPr>
        <p:spPr>
          <a:xfrm>
            <a:off x="3124200" y="5203031"/>
            <a:ext cx="28956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6" name="Google Shape;16;p1"/>
          <p:cNvSpPr txBox="1"/>
          <p:nvPr>
            <p:ph idx="12" type="sldNum"/>
          </p:nvPr>
        </p:nvSpPr>
        <p:spPr>
          <a:xfrm>
            <a:off x="6553200" y="5203031"/>
            <a:ext cx="21336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"/>
          <p:cNvSpPr txBox="1"/>
          <p:nvPr>
            <p:ph type="title"/>
          </p:nvPr>
        </p:nvSpPr>
        <p:spPr>
          <a:xfrm>
            <a:off x="457200" y="231510"/>
            <a:ext cx="8229600" cy="94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1" type="body"/>
          </p:nvPr>
        </p:nvSpPr>
        <p:spPr>
          <a:xfrm>
            <a:off x="457200" y="1333500"/>
            <a:ext cx="8229600" cy="37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2425" lvl="0" marL="4572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950"/>
              <a:buFont typeface="Noto Sans Symbols"/>
              <a:buChar char="■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27660" lvl="1" marL="914400" marR="0" rtl="0" algn="l">
              <a:spcBef>
                <a:spcPts val="520"/>
              </a:spcBef>
              <a:spcAft>
                <a:spcPts val="0"/>
              </a:spcAft>
              <a:buClr>
                <a:schemeClr val="accent2"/>
              </a:buClr>
              <a:buSzPts val="1560"/>
              <a:buFont typeface="Noto Sans Symbols"/>
              <a:buChar char="❑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9405" lvl="2" marL="1371600" marR="0" rtl="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30"/>
              <a:buFont typeface="Noto Sans Symbols"/>
              <a:buChar char="■"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oto Sans Symbols"/>
              <a:buChar char="❑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2385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2385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2385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2385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385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10" type="dt"/>
          </p:nvPr>
        </p:nvSpPr>
        <p:spPr>
          <a:xfrm>
            <a:off x="457200" y="5203031"/>
            <a:ext cx="21336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7" name="Google Shape;27;p3"/>
          <p:cNvSpPr txBox="1"/>
          <p:nvPr>
            <p:ph idx="11" type="ftr"/>
          </p:nvPr>
        </p:nvSpPr>
        <p:spPr>
          <a:xfrm>
            <a:off x="3124200" y="5207000"/>
            <a:ext cx="28956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8" name="Google Shape;28;p3"/>
          <p:cNvSpPr txBox="1"/>
          <p:nvPr>
            <p:ph idx="12" type="sldNum"/>
          </p:nvPr>
        </p:nvSpPr>
        <p:spPr>
          <a:xfrm>
            <a:off x="6553200" y="5203031"/>
            <a:ext cx="21336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29;p3"/>
          <p:cNvSpPr/>
          <p:nvPr/>
        </p:nvSpPr>
        <p:spPr>
          <a:xfrm>
            <a:off x="381000" y="190500"/>
            <a:ext cx="8229600" cy="508000"/>
          </a:xfrm>
          <a:custGeom>
            <a:rect b="b" l="l" r="r" t="t"/>
            <a:pathLst>
              <a:path extrusionOk="0" h="1000" w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cap="flat" cmpd="sng" w="19050">
            <a:solidFill>
              <a:schemeClr val="accent1"/>
            </a:solidFill>
            <a:prstDash val="solid"/>
            <a:miter lim="524288"/>
            <a:headEnd len="med" w="med" type="none"/>
            <a:tailEnd len="med" w="med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8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cxnSp>
        <p:nvCxnSpPr>
          <p:cNvPr id="30" name="Google Shape;30;p3"/>
          <p:cNvCxnSpPr/>
          <p:nvPr/>
        </p:nvCxnSpPr>
        <p:spPr>
          <a:xfrm>
            <a:off x="457200" y="5143500"/>
            <a:ext cx="82296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med" w="med" type="none"/>
            <a:tailEnd len="med" w="med" type="none"/>
          </a:ln>
        </p:spPr>
      </p:cxn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Relationship Id="rId4" Type="http://schemas.openxmlformats.org/officeDocument/2006/relationships/image" Target="../media/image12.png"/><Relationship Id="rId5" Type="http://schemas.openxmlformats.org/officeDocument/2006/relationships/image" Target="../media/image7.jpg"/><Relationship Id="rId6" Type="http://schemas.openxmlformats.org/officeDocument/2006/relationships/image" Target="../media/image18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0.png"/><Relationship Id="rId4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1.png"/><Relationship Id="rId4" Type="http://schemas.openxmlformats.org/officeDocument/2006/relationships/image" Target="../media/image1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0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jpg"/><Relationship Id="rId4" Type="http://schemas.openxmlformats.org/officeDocument/2006/relationships/image" Target="../media/image4.jp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7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9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5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5"/>
          <p:cNvSpPr txBox="1"/>
          <p:nvPr>
            <p:ph idx="1" type="subTitle"/>
          </p:nvPr>
        </p:nvSpPr>
        <p:spPr>
          <a:xfrm>
            <a:off x="592137" y="3700198"/>
            <a:ext cx="8229600" cy="17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80"/>
              <a:buFont typeface="Noto Sans Symbols"/>
              <a:buNone/>
            </a:pPr>
            <a:r>
              <a:rPr b="0" i="0" lang="en-US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Então tá, vamos falar sobre software</a:t>
            </a:r>
            <a:endParaRPr/>
          </a:p>
        </p:txBody>
      </p:sp>
      <p:sp>
        <p:nvSpPr>
          <p:cNvPr id="107" name="Google Shape;107;p15"/>
          <p:cNvSpPr txBox="1"/>
          <p:nvPr/>
        </p:nvSpPr>
        <p:spPr>
          <a:xfrm>
            <a:off x="682625" y="1545167"/>
            <a:ext cx="7959600" cy="10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Tahoma"/>
              <a:buNone/>
            </a:pPr>
            <a:r>
              <a:rPr b="1" i="0" lang="en-US" sz="40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Introdução a Computação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ahoma"/>
              <a:buNone/>
            </a:pPr>
            <a:r>
              <a:rPr b="1" i="0" lang="en-US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@cassiocosta_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4"/>
          <p:cNvSpPr txBox="1"/>
          <p:nvPr/>
        </p:nvSpPr>
        <p:spPr>
          <a:xfrm>
            <a:off x="6553200" y="5203031"/>
            <a:ext cx="21336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</a:pPr>
            <a:fld id="{00000000-1234-1234-1234-123412341234}" type="slidenum">
              <a:rPr b="0" i="0" lang="en-US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‹#›</a:t>
            </a:fld>
            <a:endParaRPr/>
          </a:p>
        </p:txBody>
      </p:sp>
      <p:sp>
        <p:nvSpPr>
          <p:cNvPr id="199" name="Google Shape;199;p24"/>
          <p:cNvSpPr txBox="1"/>
          <p:nvPr/>
        </p:nvSpPr>
        <p:spPr>
          <a:xfrm>
            <a:off x="782637" y="840052"/>
            <a:ext cx="7692900" cy="53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Times New Roman"/>
              <a:buNone/>
            </a:pPr>
            <a:r>
              <a:rPr b="1" i="0" lang="en-US" sz="3600" u="non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Software Básico</a:t>
            </a:r>
            <a:endParaRPr/>
          </a:p>
        </p:txBody>
      </p:sp>
      <p:sp>
        <p:nvSpPr>
          <p:cNvPr id="200" name="Google Shape;200;p24"/>
          <p:cNvSpPr txBox="1"/>
          <p:nvPr/>
        </p:nvSpPr>
        <p:spPr>
          <a:xfrm>
            <a:off x="812800" y="1688042"/>
            <a:ext cx="7670700" cy="34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65"/>
              <a:buFont typeface="Noto Sans Symbols"/>
              <a:buChar char="■"/>
            </a:pPr>
            <a:r>
              <a:rPr b="0" i="0" lang="en-US" sz="21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Software básico é responsável pelo gerenciamento, funcionamento e execução de todos os programas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1050"/>
              </a:spcBef>
              <a:spcAft>
                <a:spcPts val="0"/>
              </a:spcAft>
              <a:buClr>
                <a:schemeClr val="accent1"/>
              </a:buClr>
              <a:buSzPts val="1365"/>
              <a:buFont typeface="Noto Sans Symbols"/>
              <a:buChar char="■"/>
            </a:pPr>
            <a:r>
              <a:rPr b="0" i="0" lang="en-US" sz="21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Constituído de Sistema Operacional e programas utilitários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1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p24"/>
          <p:cNvSpPr txBox="1"/>
          <p:nvPr/>
        </p:nvSpPr>
        <p:spPr>
          <a:xfrm>
            <a:off x="808037" y="279135"/>
            <a:ext cx="76929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Times New Roman"/>
              <a:buNone/>
            </a:pPr>
            <a:r>
              <a:rPr b="1" i="1" lang="en-US" sz="2800" u="non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Software Básico</a:t>
            </a:r>
            <a:endParaRPr/>
          </a:p>
        </p:txBody>
      </p:sp>
      <p:pic>
        <p:nvPicPr>
          <p:cNvPr descr="Resultado de imagem para linux" id="202" name="Google Shape;202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93925" y="3604948"/>
            <a:ext cx="1837530" cy="137583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sultado de imagem para windows" id="203" name="Google Shape;203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0050" y="2612760"/>
            <a:ext cx="1494896" cy="149489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sultado de imagem para android" id="204" name="Google Shape;204;p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808537" y="2905125"/>
            <a:ext cx="1203854" cy="120253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m relacionada" id="205" name="Google Shape;205;p2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254750" y="3550708"/>
            <a:ext cx="1979083" cy="11138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5"/>
          <p:cNvSpPr txBox="1"/>
          <p:nvPr/>
        </p:nvSpPr>
        <p:spPr>
          <a:xfrm>
            <a:off x="6553200" y="5203031"/>
            <a:ext cx="21336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</a:pPr>
            <a:fld id="{00000000-1234-1234-1234-123412341234}" type="slidenum">
              <a:rPr b="0" i="0" lang="en-US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‹#›</a:t>
            </a:fld>
            <a:endParaRPr/>
          </a:p>
        </p:txBody>
      </p:sp>
      <p:sp>
        <p:nvSpPr>
          <p:cNvPr id="211" name="Google Shape;211;p25"/>
          <p:cNvSpPr txBox="1"/>
          <p:nvPr/>
        </p:nvSpPr>
        <p:spPr>
          <a:xfrm>
            <a:off x="782637" y="840052"/>
            <a:ext cx="7692900" cy="53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Times New Roman"/>
              <a:buNone/>
            </a:pPr>
            <a:r>
              <a:rPr b="1" i="0" lang="en-US" sz="3600" u="non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Sistema Operacional</a:t>
            </a:r>
            <a:endParaRPr/>
          </a:p>
        </p:txBody>
      </p:sp>
      <p:sp>
        <p:nvSpPr>
          <p:cNvPr id="212" name="Google Shape;212;p25"/>
          <p:cNvSpPr txBox="1"/>
          <p:nvPr/>
        </p:nvSpPr>
        <p:spPr>
          <a:xfrm>
            <a:off x="812800" y="1688042"/>
            <a:ext cx="3645000" cy="34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65"/>
              <a:buFont typeface="Noto Sans Symbols"/>
              <a:buChar char="■"/>
            </a:pPr>
            <a:r>
              <a:rPr b="0" i="0" lang="en-US" sz="21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Conjunto de programas de controle projetados para trabalhar com o hardware e com os softwares aplicativos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1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25"/>
          <p:cNvSpPr txBox="1"/>
          <p:nvPr/>
        </p:nvSpPr>
        <p:spPr>
          <a:xfrm>
            <a:off x="808037" y="279135"/>
            <a:ext cx="76929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Times New Roman"/>
              <a:buNone/>
            </a:pPr>
            <a:r>
              <a:rPr b="1" i="1" lang="en-US" sz="2800" u="non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Software Básico</a:t>
            </a:r>
            <a:endParaRPr/>
          </a:p>
        </p:txBody>
      </p:sp>
      <p:pic>
        <p:nvPicPr>
          <p:cNvPr descr="so" id="214" name="Google Shape;214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51337" y="1542521"/>
            <a:ext cx="3742530" cy="36247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6"/>
          <p:cNvSpPr txBox="1"/>
          <p:nvPr/>
        </p:nvSpPr>
        <p:spPr>
          <a:xfrm>
            <a:off x="6553200" y="5203031"/>
            <a:ext cx="21336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</a:pPr>
            <a:fld id="{00000000-1234-1234-1234-123412341234}" type="slidenum">
              <a:rPr b="0" i="0" lang="en-US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‹#›</a:t>
            </a:fld>
            <a:endParaRPr/>
          </a:p>
        </p:txBody>
      </p:sp>
      <p:sp>
        <p:nvSpPr>
          <p:cNvPr id="220" name="Google Shape;220;p26"/>
          <p:cNvSpPr txBox="1"/>
          <p:nvPr/>
        </p:nvSpPr>
        <p:spPr>
          <a:xfrm>
            <a:off x="782637" y="840052"/>
            <a:ext cx="7692900" cy="53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Times New Roman"/>
              <a:buNone/>
            </a:pPr>
            <a:r>
              <a:rPr b="1" i="0" lang="en-US" sz="3600" u="non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Sistema Operacional</a:t>
            </a:r>
            <a:endParaRPr/>
          </a:p>
        </p:txBody>
      </p:sp>
      <p:sp>
        <p:nvSpPr>
          <p:cNvPr id="221" name="Google Shape;221;p26"/>
          <p:cNvSpPr txBox="1"/>
          <p:nvPr/>
        </p:nvSpPr>
        <p:spPr>
          <a:xfrm>
            <a:off x="812800" y="1688042"/>
            <a:ext cx="7746900" cy="34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65"/>
              <a:buFont typeface="Noto Sans Symbols"/>
              <a:buChar char="■"/>
            </a:pPr>
            <a:r>
              <a:rPr b="0" i="0" lang="en-US" sz="21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Funções Básicas:</a:t>
            </a:r>
            <a:endParaRPr/>
          </a:p>
          <a:p>
            <a:pPr indent="-325437" lvl="1" marL="669925" marR="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accent2"/>
              </a:buClr>
              <a:buSzPts val="1320"/>
              <a:buFont typeface="Noto Sans Symbols"/>
              <a:buChar char="❑"/>
            </a:pPr>
            <a:r>
              <a:rPr b="0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Gerenciamento de Programas</a:t>
            </a:r>
            <a:endParaRPr/>
          </a:p>
          <a:p>
            <a:pPr indent="-325437" lvl="1" marL="669925" marR="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accent2"/>
              </a:buClr>
              <a:buSzPts val="1320"/>
              <a:buFont typeface="Noto Sans Symbols"/>
              <a:buChar char="❑"/>
            </a:pPr>
            <a:r>
              <a:rPr b="0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Distribuição de Memória</a:t>
            </a:r>
            <a:endParaRPr/>
          </a:p>
          <a:p>
            <a:pPr indent="-325437" lvl="1" marL="669925" marR="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accent2"/>
              </a:buClr>
              <a:buSzPts val="1320"/>
              <a:buFont typeface="Noto Sans Symbols"/>
              <a:buChar char="❑"/>
            </a:pPr>
            <a:r>
              <a:rPr b="0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Tratamento de dispositivos de Entrada e Saída</a:t>
            </a:r>
            <a:endParaRPr/>
          </a:p>
          <a:p>
            <a:pPr indent="-325437" lvl="1" marL="669925" marR="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accent2"/>
              </a:buClr>
              <a:buSzPts val="1320"/>
              <a:buFont typeface="Noto Sans Symbols"/>
              <a:buChar char="❑"/>
            </a:pPr>
            <a:r>
              <a:rPr b="0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Meio de Interação com o Usuário</a:t>
            </a:r>
            <a:endParaRPr/>
          </a:p>
        </p:txBody>
      </p:sp>
      <p:sp>
        <p:nvSpPr>
          <p:cNvPr id="222" name="Google Shape;222;p26"/>
          <p:cNvSpPr txBox="1"/>
          <p:nvPr/>
        </p:nvSpPr>
        <p:spPr>
          <a:xfrm>
            <a:off x="808037" y="279135"/>
            <a:ext cx="76929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Times New Roman"/>
              <a:buNone/>
            </a:pPr>
            <a:r>
              <a:rPr b="1" i="1" lang="en-US" sz="2800" u="non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Software Básico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7"/>
          <p:cNvSpPr txBox="1"/>
          <p:nvPr/>
        </p:nvSpPr>
        <p:spPr>
          <a:xfrm>
            <a:off x="6553200" y="5203031"/>
            <a:ext cx="21336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</a:pPr>
            <a:fld id="{00000000-1234-1234-1234-123412341234}" type="slidenum">
              <a:rPr b="0" i="0" lang="en-US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‹#›</a:t>
            </a:fld>
            <a:endParaRPr/>
          </a:p>
        </p:txBody>
      </p:sp>
      <p:sp>
        <p:nvSpPr>
          <p:cNvPr id="228" name="Google Shape;228;p27"/>
          <p:cNvSpPr txBox="1"/>
          <p:nvPr/>
        </p:nvSpPr>
        <p:spPr>
          <a:xfrm>
            <a:off x="782637" y="840052"/>
            <a:ext cx="7692900" cy="53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Times New Roman"/>
              <a:buNone/>
            </a:pPr>
            <a:r>
              <a:rPr b="1" i="0" lang="en-US" sz="3600" u="non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Tipos de Sistemas Operacionais</a:t>
            </a:r>
            <a:endParaRPr/>
          </a:p>
        </p:txBody>
      </p:sp>
      <p:sp>
        <p:nvSpPr>
          <p:cNvPr id="229" name="Google Shape;229;p27"/>
          <p:cNvSpPr txBox="1"/>
          <p:nvPr/>
        </p:nvSpPr>
        <p:spPr>
          <a:xfrm>
            <a:off x="812800" y="1688042"/>
            <a:ext cx="7746900" cy="34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65"/>
              <a:buFont typeface="Noto Sans Symbols"/>
              <a:buChar char="■"/>
            </a:pPr>
            <a:r>
              <a:rPr b="0" i="0" lang="en-US" sz="21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Quanto ao número de usuários:</a:t>
            </a:r>
            <a:endParaRPr/>
          </a:p>
          <a:p>
            <a:pPr indent="-325437" lvl="1" marL="669925" marR="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accent2"/>
              </a:buClr>
              <a:buSzPts val="1320"/>
              <a:buFont typeface="Noto Sans Symbols"/>
              <a:buChar char="❑"/>
            </a:pPr>
            <a:r>
              <a:rPr b="1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Monousuário</a:t>
            </a:r>
            <a:r>
              <a:rPr b="0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serve somente a um único usuário - MSDOS</a:t>
            </a:r>
            <a:endParaRPr/>
          </a:p>
          <a:p>
            <a:pPr indent="-325437" lvl="1" marL="669925" marR="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accent2"/>
              </a:buClr>
              <a:buSzPts val="1320"/>
              <a:buFont typeface="Noto Sans Symbols"/>
              <a:buChar char="❑"/>
            </a:pPr>
            <a:r>
              <a:rPr b="1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Multiusuário</a:t>
            </a:r>
            <a:r>
              <a:rPr b="0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compartilha recursos com mais de um usuário - demais sistemas operacionais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Tahoma"/>
              <a:buNone/>
            </a:pPr>
            <a:r>
              <a:t/>
            </a:r>
            <a:endParaRPr b="0" i="0" sz="26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6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27"/>
          <p:cNvSpPr txBox="1"/>
          <p:nvPr/>
        </p:nvSpPr>
        <p:spPr>
          <a:xfrm>
            <a:off x="808037" y="279135"/>
            <a:ext cx="76929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Times New Roman"/>
              <a:buNone/>
            </a:pPr>
            <a:r>
              <a:rPr b="1" i="1" lang="en-US" sz="2800" u="non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Software Básico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8"/>
          <p:cNvSpPr txBox="1"/>
          <p:nvPr/>
        </p:nvSpPr>
        <p:spPr>
          <a:xfrm>
            <a:off x="6553200" y="5203031"/>
            <a:ext cx="21336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</a:pPr>
            <a:fld id="{00000000-1234-1234-1234-123412341234}" type="slidenum">
              <a:rPr b="0" i="0" lang="en-US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‹#›</a:t>
            </a:fld>
            <a:endParaRPr/>
          </a:p>
        </p:txBody>
      </p:sp>
      <p:sp>
        <p:nvSpPr>
          <p:cNvPr id="236" name="Google Shape;236;p28"/>
          <p:cNvSpPr txBox="1"/>
          <p:nvPr/>
        </p:nvSpPr>
        <p:spPr>
          <a:xfrm>
            <a:off x="782637" y="840052"/>
            <a:ext cx="7692900" cy="53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Times New Roman"/>
              <a:buNone/>
            </a:pPr>
            <a:r>
              <a:rPr b="1" i="0" lang="en-US" sz="3600" u="non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Tipos de Sistemas Operacionais</a:t>
            </a:r>
            <a:endParaRPr/>
          </a:p>
        </p:txBody>
      </p:sp>
      <p:sp>
        <p:nvSpPr>
          <p:cNvPr id="237" name="Google Shape;237;p28"/>
          <p:cNvSpPr txBox="1"/>
          <p:nvPr/>
        </p:nvSpPr>
        <p:spPr>
          <a:xfrm>
            <a:off x="812800" y="1688042"/>
            <a:ext cx="7746900" cy="34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65"/>
              <a:buFont typeface="Noto Sans Symbols"/>
              <a:buChar char="■"/>
            </a:pPr>
            <a:r>
              <a:rPr b="0" i="0" lang="en-US" sz="21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Quanto a execução de programas</a:t>
            </a:r>
            <a:endParaRPr/>
          </a:p>
          <a:p>
            <a:pPr indent="-325437" lvl="1" marL="669925" marR="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accent2"/>
              </a:buClr>
              <a:buSzPts val="1320"/>
              <a:buFont typeface="Noto Sans Symbols"/>
              <a:buChar char="❑"/>
            </a:pPr>
            <a:r>
              <a:rPr b="1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Monotarefa</a:t>
            </a:r>
            <a:r>
              <a:rPr b="0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executa apenas uma tarefa de cada vez - MSDOS</a:t>
            </a:r>
            <a:endParaRPr/>
          </a:p>
          <a:p>
            <a:pPr indent="-325437" lvl="1" marL="669925" marR="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accent2"/>
              </a:buClr>
              <a:buSzPts val="1320"/>
              <a:buFont typeface="Noto Sans Symbols"/>
              <a:buChar char="❑"/>
            </a:pPr>
            <a:r>
              <a:rPr b="1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Multitarefa Cooperativa</a:t>
            </a:r>
            <a:r>
              <a:rPr b="0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capaz de executar diversas tarefas simultaneamente - win3.1, MAC OS</a:t>
            </a:r>
            <a:endParaRPr/>
          </a:p>
          <a:p>
            <a:pPr indent="-325437" lvl="1" marL="669925" marR="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accent2"/>
              </a:buClr>
              <a:buSzPts val="1320"/>
              <a:buFont typeface="Noto Sans Symbols"/>
              <a:buChar char="❑"/>
            </a:pPr>
            <a:r>
              <a:rPr b="1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Multitarefa Preemptiva</a:t>
            </a:r>
            <a:r>
              <a:rPr b="0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permite a recuperação do controle caso um aplicativo apresente problemas - Linux, </a:t>
            </a:r>
            <a:r>
              <a:rPr lang="en-US" sz="2200">
                <a:solidFill>
                  <a:schemeClr val="dk1"/>
                </a:solidFill>
              </a:rPr>
              <a:t>Windows, </a:t>
            </a:r>
            <a:r>
              <a:rPr b="0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MAC OS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p28"/>
          <p:cNvSpPr txBox="1"/>
          <p:nvPr/>
        </p:nvSpPr>
        <p:spPr>
          <a:xfrm>
            <a:off x="808037" y="279135"/>
            <a:ext cx="76929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Times New Roman"/>
              <a:buNone/>
            </a:pPr>
            <a:r>
              <a:rPr b="1" i="1" lang="en-US" sz="2800" u="non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Software Básico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9"/>
          <p:cNvSpPr txBox="1"/>
          <p:nvPr/>
        </p:nvSpPr>
        <p:spPr>
          <a:xfrm>
            <a:off x="6553200" y="5203031"/>
            <a:ext cx="21336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</a:pPr>
            <a:fld id="{00000000-1234-1234-1234-123412341234}" type="slidenum">
              <a:rPr b="0" i="0" lang="en-US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‹#›</a:t>
            </a:fld>
            <a:endParaRPr/>
          </a:p>
        </p:txBody>
      </p:sp>
      <p:sp>
        <p:nvSpPr>
          <p:cNvPr id="244" name="Google Shape;244;p29"/>
          <p:cNvSpPr txBox="1"/>
          <p:nvPr/>
        </p:nvSpPr>
        <p:spPr>
          <a:xfrm>
            <a:off x="782637" y="840052"/>
            <a:ext cx="7692900" cy="53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Times New Roman"/>
              <a:buNone/>
            </a:pPr>
            <a:r>
              <a:rPr b="1" i="0" lang="en-US" sz="3600" u="non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Tipos de Sistemas Operacionais</a:t>
            </a:r>
            <a:endParaRPr/>
          </a:p>
        </p:txBody>
      </p:sp>
      <p:sp>
        <p:nvSpPr>
          <p:cNvPr id="245" name="Google Shape;245;p29"/>
          <p:cNvSpPr txBox="1"/>
          <p:nvPr/>
        </p:nvSpPr>
        <p:spPr>
          <a:xfrm>
            <a:off x="808037" y="279135"/>
            <a:ext cx="76929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Times New Roman"/>
              <a:buNone/>
            </a:pPr>
            <a:r>
              <a:rPr b="1" i="1" lang="en-US" sz="2800" u="non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Software Básico</a:t>
            </a:r>
            <a:endParaRPr/>
          </a:p>
        </p:txBody>
      </p:sp>
      <p:pic>
        <p:nvPicPr>
          <p:cNvPr id="246" name="Google Shape;246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66925" y="1686050"/>
            <a:ext cx="4404625" cy="3897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0"/>
          <p:cNvSpPr txBox="1"/>
          <p:nvPr/>
        </p:nvSpPr>
        <p:spPr>
          <a:xfrm>
            <a:off x="6553200" y="5203031"/>
            <a:ext cx="21336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</a:pPr>
            <a:fld id="{00000000-1234-1234-1234-123412341234}" type="slidenum">
              <a:rPr b="0" i="0" lang="en-US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‹#›</a:t>
            </a:fld>
            <a:endParaRPr/>
          </a:p>
        </p:txBody>
      </p:sp>
      <p:sp>
        <p:nvSpPr>
          <p:cNvPr id="252" name="Google Shape;252;p30"/>
          <p:cNvSpPr txBox="1"/>
          <p:nvPr/>
        </p:nvSpPr>
        <p:spPr>
          <a:xfrm>
            <a:off x="782637" y="840052"/>
            <a:ext cx="7692900" cy="53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Times New Roman"/>
              <a:buNone/>
            </a:pPr>
            <a:r>
              <a:rPr b="1" i="0" lang="en-US" sz="3600" u="non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S.O. </a:t>
            </a:r>
            <a:r>
              <a:rPr b="1" i="0" lang="en-US" sz="2800" u="none">
                <a:solidFill>
                  <a:schemeClr val="accent2"/>
                </a:solidFill>
                <a:latin typeface="Tahoma"/>
                <a:ea typeface="Tahoma"/>
                <a:cs typeface="Tahoma"/>
                <a:sym typeface="Tahoma"/>
              </a:rPr>
              <a:t>⇨ </a:t>
            </a:r>
            <a:r>
              <a:rPr b="1" i="0" lang="en-US" sz="3600" u="non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Interação com o Usuário</a:t>
            </a:r>
            <a:endParaRPr/>
          </a:p>
        </p:txBody>
      </p:sp>
      <p:sp>
        <p:nvSpPr>
          <p:cNvPr id="253" name="Google Shape;253;p30"/>
          <p:cNvSpPr txBox="1"/>
          <p:nvPr/>
        </p:nvSpPr>
        <p:spPr>
          <a:xfrm>
            <a:off x="808037" y="279135"/>
            <a:ext cx="76929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Times New Roman"/>
              <a:buNone/>
            </a:pPr>
            <a:r>
              <a:rPr b="1" i="1" lang="en-US" sz="2800" u="non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Software Básico</a:t>
            </a:r>
            <a:endParaRPr/>
          </a:p>
        </p:txBody>
      </p:sp>
      <p:pic>
        <p:nvPicPr>
          <p:cNvPr descr="prompt" id="254" name="Google Shape;254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58975" y="1547813"/>
            <a:ext cx="5613134" cy="3603625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30"/>
          <p:cNvSpPr txBox="1"/>
          <p:nvPr/>
        </p:nvSpPr>
        <p:spPr>
          <a:xfrm>
            <a:off x="293687" y="2659063"/>
            <a:ext cx="1704900" cy="9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0000"/>
              </a:buClr>
              <a:buSzPts val="2400"/>
              <a:buFont typeface="Times New Roman"/>
              <a:buNone/>
            </a:pPr>
            <a:r>
              <a:rPr b="0" i="0" lang="en-US" sz="2400" u="none">
                <a:solidFill>
                  <a:srgbClr val="8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Interface de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0000"/>
              </a:buClr>
              <a:buSzPts val="2400"/>
              <a:buFont typeface="Times New Roman"/>
              <a:buNone/>
            </a:pPr>
            <a:r>
              <a:rPr b="0" i="0" lang="en-US" sz="2400" u="none">
                <a:solidFill>
                  <a:srgbClr val="8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linha de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0000"/>
              </a:buClr>
              <a:buSzPts val="2400"/>
              <a:buFont typeface="Times New Roman"/>
              <a:buNone/>
            </a:pPr>
            <a:r>
              <a:rPr b="0" i="0" lang="en-US" sz="2400" u="none">
                <a:solidFill>
                  <a:srgbClr val="8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comando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1"/>
          <p:cNvSpPr txBox="1"/>
          <p:nvPr/>
        </p:nvSpPr>
        <p:spPr>
          <a:xfrm>
            <a:off x="6553200" y="5203031"/>
            <a:ext cx="21336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</a:pPr>
            <a:fld id="{00000000-1234-1234-1234-123412341234}" type="slidenum">
              <a:rPr b="0" i="0" lang="en-US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‹#›</a:t>
            </a:fld>
            <a:endParaRPr/>
          </a:p>
        </p:txBody>
      </p:sp>
      <p:sp>
        <p:nvSpPr>
          <p:cNvPr id="261" name="Google Shape;261;p31"/>
          <p:cNvSpPr txBox="1"/>
          <p:nvPr/>
        </p:nvSpPr>
        <p:spPr>
          <a:xfrm>
            <a:off x="782637" y="840052"/>
            <a:ext cx="7692900" cy="53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Times New Roman"/>
              <a:buNone/>
            </a:pPr>
            <a:r>
              <a:rPr b="1" i="0" lang="en-US" sz="3600" u="non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S.O. ⇨ Interação com o Usuário</a:t>
            </a:r>
            <a:endParaRPr/>
          </a:p>
        </p:txBody>
      </p:sp>
      <p:sp>
        <p:nvSpPr>
          <p:cNvPr id="262" name="Google Shape;262;p31"/>
          <p:cNvSpPr txBox="1"/>
          <p:nvPr/>
        </p:nvSpPr>
        <p:spPr>
          <a:xfrm>
            <a:off x="808037" y="279135"/>
            <a:ext cx="76929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Times New Roman"/>
              <a:buNone/>
            </a:pPr>
            <a:r>
              <a:rPr b="1" i="1" lang="en-US" sz="2800" u="non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Software Básico</a:t>
            </a:r>
            <a:endParaRPr/>
          </a:p>
        </p:txBody>
      </p:sp>
      <p:sp>
        <p:nvSpPr>
          <p:cNvPr id="263" name="Google Shape;263;p31"/>
          <p:cNvSpPr txBox="1"/>
          <p:nvPr/>
        </p:nvSpPr>
        <p:spPr>
          <a:xfrm>
            <a:off x="355600" y="2817813"/>
            <a:ext cx="1427100" cy="9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0000"/>
              </a:buClr>
              <a:buSzPts val="2400"/>
              <a:buFont typeface="Times New Roman"/>
              <a:buNone/>
            </a:pPr>
            <a:r>
              <a:rPr b="0" i="0" lang="en-US" sz="2400" u="none">
                <a:solidFill>
                  <a:srgbClr val="8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Interface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0000"/>
              </a:buClr>
              <a:buSzPts val="2400"/>
              <a:buFont typeface="Times New Roman"/>
              <a:buNone/>
            </a:pPr>
            <a:r>
              <a:rPr b="0" i="0" lang="en-US" sz="2400" u="none">
                <a:solidFill>
                  <a:srgbClr val="8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baseada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0000"/>
              </a:buClr>
              <a:buSzPts val="2400"/>
              <a:buFont typeface="Times New Roman"/>
              <a:buNone/>
            </a:pPr>
            <a:r>
              <a:rPr b="0" i="0" lang="en-US" sz="2400" u="none">
                <a:solidFill>
                  <a:srgbClr val="8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em menus</a:t>
            </a:r>
            <a:endParaRPr/>
          </a:p>
        </p:txBody>
      </p:sp>
      <p:pic>
        <p:nvPicPr>
          <p:cNvPr descr="menus" id="264" name="Google Shape;264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92300" y="1674813"/>
            <a:ext cx="5479522" cy="36142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2"/>
          <p:cNvSpPr txBox="1"/>
          <p:nvPr/>
        </p:nvSpPr>
        <p:spPr>
          <a:xfrm>
            <a:off x="6553200" y="5203031"/>
            <a:ext cx="21336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</a:pPr>
            <a:fld id="{00000000-1234-1234-1234-123412341234}" type="slidenum">
              <a:rPr b="0" i="0" lang="en-US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‹#›</a:t>
            </a:fld>
            <a:endParaRPr/>
          </a:p>
        </p:txBody>
      </p:sp>
      <p:sp>
        <p:nvSpPr>
          <p:cNvPr id="270" name="Google Shape;270;p32"/>
          <p:cNvSpPr txBox="1"/>
          <p:nvPr/>
        </p:nvSpPr>
        <p:spPr>
          <a:xfrm>
            <a:off x="782637" y="840052"/>
            <a:ext cx="7692900" cy="53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Times New Roman"/>
              <a:buNone/>
            </a:pPr>
            <a:r>
              <a:rPr b="1" i="0" lang="en-US" sz="3600" u="non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S.O. ⇨ Interação com o Usuário</a:t>
            </a:r>
            <a:endParaRPr/>
          </a:p>
        </p:txBody>
      </p:sp>
      <p:sp>
        <p:nvSpPr>
          <p:cNvPr id="271" name="Google Shape;271;p32"/>
          <p:cNvSpPr txBox="1"/>
          <p:nvPr/>
        </p:nvSpPr>
        <p:spPr>
          <a:xfrm>
            <a:off x="808037" y="279135"/>
            <a:ext cx="76929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Times New Roman"/>
              <a:buNone/>
            </a:pPr>
            <a:r>
              <a:rPr b="1" i="1" lang="en-US" sz="2800" u="non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Software Básico</a:t>
            </a:r>
            <a:endParaRPr/>
          </a:p>
        </p:txBody>
      </p:sp>
      <p:sp>
        <p:nvSpPr>
          <p:cNvPr id="272" name="Google Shape;272;p32"/>
          <p:cNvSpPr txBox="1"/>
          <p:nvPr/>
        </p:nvSpPr>
        <p:spPr>
          <a:xfrm>
            <a:off x="254948" y="2817813"/>
            <a:ext cx="1445100" cy="6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0000"/>
              </a:buClr>
              <a:buSzPts val="2400"/>
              <a:buFont typeface="Times New Roman"/>
              <a:buNone/>
            </a:pPr>
            <a:r>
              <a:rPr b="0" i="0" lang="en-US" sz="2400" u="none">
                <a:solidFill>
                  <a:srgbClr val="8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Interface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0000"/>
              </a:buClr>
              <a:buSzPts val="2400"/>
              <a:buFont typeface="Times New Roman"/>
              <a:buNone/>
            </a:pPr>
            <a:r>
              <a:rPr b="0" i="0" lang="en-US" sz="2400" u="none">
                <a:solidFill>
                  <a:srgbClr val="8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gráfica</a:t>
            </a:r>
            <a:endParaRPr/>
          </a:p>
        </p:txBody>
      </p:sp>
      <p:pic>
        <p:nvPicPr>
          <p:cNvPr id="273" name="Google Shape;273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71319" y="1502975"/>
            <a:ext cx="5547405" cy="4160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3"/>
          <p:cNvSpPr txBox="1"/>
          <p:nvPr/>
        </p:nvSpPr>
        <p:spPr>
          <a:xfrm>
            <a:off x="6553200" y="5203031"/>
            <a:ext cx="21336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</a:pPr>
            <a:fld id="{00000000-1234-1234-1234-123412341234}" type="slidenum">
              <a:rPr b="0" i="0" lang="en-US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‹#›</a:t>
            </a:fld>
            <a:endParaRPr/>
          </a:p>
        </p:txBody>
      </p:sp>
      <p:sp>
        <p:nvSpPr>
          <p:cNvPr id="279" name="Google Shape;279;p33"/>
          <p:cNvSpPr txBox="1"/>
          <p:nvPr/>
        </p:nvSpPr>
        <p:spPr>
          <a:xfrm>
            <a:off x="782637" y="840052"/>
            <a:ext cx="7692900" cy="53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Times New Roman"/>
              <a:buNone/>
            </a:pPr>
            <a:r>
              <a:rPr b="1" i="0" lang="en-US" sz="3600" u="non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Programas Utilitários - Backup</a:t>
            </a:r>
            <a:endParaRPr/>
          </a:p>
        </p:txBody>
      </p:sp>
      <p:sp>
        <p:nvSpPr>
          <p:cNvPr id="280" name="Google Shape;280;p33"/>
          <p:cNvSpPr txBox="1"/>
          <p:nvPr/>
        </p:nvSpPr>
        <p:spPr>
          <a:xfrm>
            <a:off x="808037" y="279135"/>
            <a:ext cx="76929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Times New Roman"/>
              <a:buNone/>
            </a:pPr>
            <a:r>
              <a:rPr b="1" i="1" lang="en-US" sz="2800" u="non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Software Básico</a:t>
            </a:r>
            <a:endParaRPr/>
          </a:p>
        </p:txBody>
      </p:sp>
      <p:pic>
        <p:nvPicPr>
          <p:cNvPr descr="backup" id="281" name="Google Shape;281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3700" y="3866885"/>
            <a:ext cx="2525447" cy="1172104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33"/>
          <p:cNvSpPr txBox="1"/>
          <p:nvPr/>
        </p:nvSpPr>
        <p:spPr>
          <a:xfrm>
            <a:off x="330200" y="1656292"/>
            <a:ext cx="3174900" cy="18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noAutofit/>
          </a:bodyPr>
          <a:lstStyle/>
          <a:p>
            <a:pPr indent="-355600" lvl="0" marL="355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65"/>
              <a:buFont typeface="Noto Sans Symbols"/>
              <a:buChar char="■"/>
            </a:pPr>
            <a:r>
              <a:rPr b="0" i="0" lang="en-US" sz="21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Permite fazer uma cópia de segurança de informações importantes armazenadas no computador</a:t>
            </a:r>
            <a:endParaRPr/>
          </a:p>
        </p:txBody>
      </p:sp>
      <p:pic>
        <p:nvPicPr>
          <p:cNvPr id="283" name="Google Shape;283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75062" y="1424781"/>
            <a:ext cx="4098396" cy="36142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6"/>
          <p:cNvSpPr txBox="1"/>
          <p:nvPr/>
        </p:nvSpPr>
        <p:spPr>
          <a:xfrm>
            <a:off x="6553200" y="5203031"/>
            <a:ext cx="21336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</a:pPr>
            <a:fld id="{00000000-1234-1234-1234-123412341234}" type="slidenum">
              <a:rPr b="0" i="0" lang="en-US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‹#›</a:t>
            </a:fld>
            <a:endParaRPr/>
          </a:p>
        </p:txBody>
      </p:sp>
      <p:pic>
        <p:nvPicPr>
          <p:cNvPr id="113" name="Google Shape;113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46213" y="1380938"/>
            <a:ext cx="5109104" cy="4055453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6"/>
          <p:cNvSpPr txBox="1"/>
          <p:nvPr/>
        </p:nvSpPr>
        <p:spPr>
          <a:xfrm>
            <a:off x="2082800" y="243417"/>
            <a:ext cx="5169000" cy="698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8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15" name="Google Shape;115;p16"/>
          <p:cNvSpPr txBox="1"/>
          <p:nvPr/>
        </p:nvSpPr>
        <p:spPr>
          <a:xfrm>
            <a:off x="1041400" y="195792"/>
            <a:ext cx="6940500" cy="7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ahoma"/>
              <a:buNone/>
            </a:pPr>
            <a:r>
              <a:rPr b="1" i="0" lang="en-US" sz="2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Você teria investido todo seu dinheiro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ahoma"/>
              <a:buNone/>
            </a:pPr>
            <a:r>
              <a:rPr b="1" i="0" lang="en-US" sz="2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nesta empresa ?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4"/>
          <p:cNvSpPr txBox="1"/>
          <p:nvPr/>
        </p:nvSpPr>
        <p:spPr>
          <a:xfrm>
            <a:off x="6553200" y="5203031"/>
            <a:ext cx="21336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</a:pPr>
            <a:fld id="{00000000-1234-1234-1234-123412341234}" type="slidenum">
              <a:rPr b="0" i="0" lang="en-US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‹#›</a:t>
            </a:fld>
            <a:endParaRPr/>
          </a:p>
        </p:txBody>
      </p:sp>
      <p:sp>
        <p:nvSpPr>
          <p:cNvPr id="289" name="Google Shape;289;p34"/>
          <p:cNvSpPr txBox="1"/>
          <p:nvPr/>
        </p:nvSpPr>
        <p:spPr>
          <a:xfrm>
            <a:off x="782637" y="840052"/>
            <a:ext cx="7692900" cy="53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Times New Roman"/>
              <a:buNone/>
            </a:pPr>
            <a:r>
              <a:rPr b="1" i="0" lang="en-US" sz="3600" u="non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Programas Utilitários </a:t>
            </a:r>
            <a:r>
              <a:rPr b="1" i="0" lang="en-US" sz="2800" u="non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–</a:t>
            </a:r>
            <a:r>
              <a:rPr b="1" i="0" lang="en-US" sz="3600" u="non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Antivírus</a:t>
            </a:r>
            <a:endParaRPr/>
          </a:p>
        </p:txBody>
      </p:sp>
      <p:sp>
        <p:nvSpPr>
          <p:cNvPr id="290" name="Google Shape;290;p34"/>
          <p:cNvSpPr txBox="1"/>
          <p:nvPr/>
        </p:nvSpPr>
        <p:spPr>
          <a:xfrm>
            <a:off x="808037" y="279135"/>
            <a:ext cx="76929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Times New Roman"/>
              <a:buNone/>
            </a:pPr>
            <a:r>
              <a:rPr b="1" i="1" lang="en-US" sz="2800" u="non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Software Básico</a:t>
            </a:r>
            <a:endParaRPr/>
          </a:p>
        </p:txBody>
      </p:sp>
      <p:sp>
        <p:nvSpPr>
          <p:cNvPr id="291" name="Google Shape;291;p34"/>
          <p:cNvSpPr txBox="1"/>
          <p:nvPr/>
        </p:nvSpPr>
        <p:spPr>
          <a:xfrm>
            <a:off x="330200" y="1656292"/>
            <a:ext cx="2793900" cy="18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noAutofit/>
          </a:bodyPr>
          <a:lstStyle/>
          <a:p>
            <a:pPr indent="-355600" lvl="0" marL="355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65"/>
              <a:buFont typeface="Noto Sans Symbols"/>
              <a:buChar char="■"/>
            </a:pPr>
            <a:r>
              <a:rPr b="0" i="0" lang="en-US" sz="21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Permite procurar e eliminar vírus </a:t>
            </a:r>
            <a:endParaRPr/>
          </a:p>
          <a:p>
            <a:pPr indent="-355600" lvl="0" marL="355600" marR="0" rtl="0" algn="l">
              <a:lnSpc>
                <a:spcPct val="100000"/>
              </a:lnSpc>
              <a:spcBef>
                <a:spcPts val="1050"/>
              </a:spcBef>
              <a:spcAft>
                <a:spcPts val="0"/>
              </a:spcAft>
              <a:buClr>
                <a:schemeClr val="accent1"/>
              </a:buClr>
              <a:buSzPts val="1365"/>
              <a:buFont typeface="Noto Sans Symbols"/>
              <a:buChar char="■"/>
            </a:pPr>
            <a:r>
              <a:rPr b="0" i="0" lang="en-US" sz="21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Deve ser atualizado com freqüência</a:t>
            </a:r>
            <a:endParaRPr/>
          </a:p>
        </p:txBody>
      </p:sp>
      <p:pic>
        <p:nvPicPr>
          <p:cNvPr id="292" name="Google Shape;292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24200" y="1486958"/>
            <a:ext cx="4810125" cy="360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5"/>
          <p:cNvSpPr txBox="1"/>
          <p:nvPr/>
        </p:nvSpPr>
        <p:spPr>
          <a:xfrm>
            <a:off x="6553200" y="5203031"/>
            <a:ext cx="21336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</a:pPr>
            <a:fld id="{00000000-1234-1234-1234-123412341234}" type="slidenum">
              <a:rPr b="0" i="0" lang="en-US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‹#›</a:t>
            </a:fld>
            <a:endParaRPr/>
          </a:p>
        </p:txBody>
      </p:sp>
      <p:sp>
        <p:nvSpPr>
          <p:cNvPr id="298" name="Google Shape;298;p35"/>
          <p:cNvSpPr txBox="1"/>
          <p:nvPr/>
        </p:nvSpPr>
        <p:spPr>
          <a:xfrm>
            <a:off x="782637" y="840052"/>
            <a:ext cx="7692900" cy="53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Times New Roman"/>
              <a:buNone/>
            </a:pPr>
            <a:r>
              <a:rPr b="1" i="0" lang="en-US" sz="3600" u="non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Programas Utilitários </a:t>
            </a:r>
            <a:r>
              <a:rPr b="1" i="0" lang="en-US" sz="2800" u="non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–</a:t>
            </a:r>
            <a:r>
              <a:rPr b="1" i="0" lang="en-US" sz="2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b="1" i="0" lang="en-US" sz="3600" u="non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Antispyware</a:t>
            </a:r>
            <a:endParaRPr/>
          </a:p>
        </p:txBody>
      </p:sp>
      <p:sp>
        <p:nvSpPr>
          <p:cNvPr id="299" name="Google Shape;299;p35"/>
          <p:cNvSpPr txBox="1"/>
          <p:nvPr/>
        </p:nvSpPr>
        <p:spPr>
          <a:xfrm>
            <a:off x="808037" y="279135"/>
            <a:ext cx="76929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Times New Roman"/>
              <a:buNone/>
            </a:pPr>
            <a:r>
              <a:rPr b="1" i="1" lang="en-US" sz="2800" u="non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Software Básico</a:t>
            </a:r>
            <a:endParaRPr/>
          </a:p>
        </p:txBody>
      </p:sp>
      <p:sp>
        <p:nvSpPr>
          <p:cNvPr id="300" name="Google Shape;300;p35"/>
          <p:cNvSpPr txBox="1"/>
          <p:nvPr/>
        </p:nvSpPr>
        <p:spPr>
          <a:xfrm>
            <a:off x="330200" y="1656292"/>
            <a:ext cx="2793900" cy="23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noAutofit/>
          </a:bodyPr>
          <a:lstStyle/>
          <a:p>
            <a:pPr indent="-355600" lvl="0" marL="355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65"/>
              <a:buFont typeface="Noto Sans Symbols"/>
              <a:buChar char="■"/>
            </a:pPr>
            <a:r>
              <a:rPr b="0" i="0" lang="en-US" sz="21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Permite procurar e eliminar spywares </a:t>
            </a:r>
            <a:endParaRPr/>
          </a:p>
          <a:p>
            <a:pPr indent="-355600" lvl="0" marL="355600" marR="0" rtl="0" algn="l">
              <a:lnSpc>
                <a:spcPct val="100000"/>
              </a:lnSpc>
              <a:spcBef>
                <a:spcPts val="1050"/>
              </a:spcBef>
              <a:spcAft>
                <a:spcPts val="0"/>
              </a:spcAft>
              <a:buClr>
                <a:schemeClr val="accent1"/>
              </a:buClr>
              <a:buSzPts val="1365"/>
              <a:buFont typeface="Noto Sans Symbols"/>
              <a:buChar char="■"/>
            </a:pPr>
            <a:r>
              <a:rPr b="0" i="0" lang="en-US" sz="21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Spywares são programas que sequestram páginas do navegador</a:t>
            </a:r>
            <a:endParaRPr/>
          </a:p>
        </p:txBody>
      </p:sp>
      <p:pic>
        <p:nvPicPr>
          <p:cNvPr id="301" name="Google Shape;301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06699" y="1612350"/>
            <a:ext cx="4365725" cy="373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6"/>
          <p:cNvSpPr txBox="1"/>
          <p:nvPr/>
        </p:nvSpPr>
        <p:spPr>
          <a:xfrm>
            <a:off x="6553200" y="5203031"/>
            <a:ext cx="21336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</a:pPr>
            <a:fld id="{00000000-1234-1234-1234-123412341234}" type="slidenum">
              <a:rPr b="0" i="0" lang="en-US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‹#›</a:t>
            </a:fld>
            <a:endParaRPr/>
          </a:p>
        </p:txBody>
      </p:sp>
      <p:sp>
        <p:nvSpPr>
          <p:cNvPr id="307" name="Google Shape;307;p36"/>
          <p:cNvSpPr txBox="1"/>
          <p:nvPr/>
        </p:nvSpPr>
        <p:spPr>
          <a:xfrm>
            <a:off x="439737" y="840052"/>
            <a:ext cx="8378700" cy="53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Times New Roman"/>
              <a:buNone/>
            </a:pPr>
            <a:r>
              <a:rPr b="1" i="0" lang="en-US" sz="3600" u="non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Programas Utilitários </a:t>
            </a:r>
            <a:r>
              <a:rPr b="1" i="0" lang="en-US" sz="2800" u="non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–</a:t>
            </a:r>
            <a:r>
              <a:rPr b="1" i="0" lang="en-US" sz="2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b="1" i="0" lang="en-US" sz="3600" u="non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Compactador</a:t>
            </a:r>
            <a:endParaRPr/>
          </a:p>
        </p:txBody>
      </p:sp>
      <p:sp>
        <p:nvSpPr>
          <p:cNvPr id="308" name="Google Shape;308;p36"/>
          <p:cNvSpPr txBox="1"/>
          <p:nvPr/>
        </p:nvSpPr>
        <p:spPr>
          <a:xfrm>
            <a:off x="808037" y="279135"/>
            <a:ext cx="76929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Times New Roman"/>
              <a:buNone/>
            </a:pPr>
            <a:r>
              <a:rPr b="1" i="1" lang="en-US" sz="2800" u="non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Software Básico</a:t>
            </a:r>
            <a:endParaRPr/>
          </a:p>
        </p:txBody>
      </p:sp>
      <p:sp>
        <p:nvSpPr>
          <p:cNvPr id="309" name="Google Shape;309;p36"/>
          <p:cNvSpPr txBox="1"/>
          <p:nvPr/>
        </p:nvSpPr>
        <p:spPr>
          <a:xfrm>
            <a:off x="330200" y="1656292"/>
            <a:ext cx="2997300" cy="18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noAutofit/>
          </a:bodyPr>
          <a:lstStyle/>
          <a:p>
            <a:pPr indent="-355600" lvl="0" marL="355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65"/>
              <a:buFont typeface="Noto Sans Symbols"/>
              <a:buChar char="■"/>
            </a:pPr>
            <a:r>
              <a:rPr b="0" i="0" lang="en-US" sz="21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Permitem diminuir o tamanho de arquivos (compactar)</a:t>
            </a:r>
            <a:endParaRPr/>
          </a:p>
        </p:txBody>
      </p:sp>
      <p:pic>
        <p:nvPicPr>
          <p:cNvPr descr="Resultado de imagem para winrar" id="310" name="Google Shape;310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30350" y="3300750"/>
            <a:ext cx="1730300" cy="173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27400" y="1879864"/>
            <a:ext cx="5726113" cy="28178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7"/>
          <p:cNvSpPr txBox="1"/>
          <p:nvPr/>
        </p:nvSpPr>
        <p:spPr>
          <a:xfrm>
            <a:off x="6553200" y="5203031"/>
            <a:ext cx="21336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</a:pPr>
            <a:fld id="{00000000-1234-1234-1234-123412341234}" type="slidenum">
              <a:rPr b="0" i="0" lang="en-US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‹#›</a:t>
            </a:fld>
            <a:endParaRPr/>
          </a:p>
        </p:txBody>
      </p:sp>
      <p:sp>
        <p:nvSpPr>
          <p:cNvPr id="317" name="Google Shape;317;p37"/>
          <p:cNvSpPr txBox="1"/>
          <p:nvPr/>
        </p:nvSpPr>
        <p:spPr>
          <a:xfrm>
            <a:off x="274637" y="829468"/>
            <a:ext cx="8683500" cy="53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Times New Roman"/>
              <a:buNone/>
            </a:pPr>
            <a:r>
              <a:rPr b="1" i="0" lang="en-US" sz="3600" u="non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Programas Utilitários </a:t>
            </a:r>
            <a:r>
              <a:rPr b="1" i="0" lang="en-US" sz="2800" u="non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–</a:t>
            </a:r>
            <a:r>
              <a:rPr b="1" i="0" lang="en-US" sz="2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b="1" i="0" lang="en-US" sz="3600" u="non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Desfragmentador</a:t>
            </a:r>
            <a:endParaRPr/>
          </a:p>
        </p:txBody>
      </p:sp>
      <p:sp>
        <p:nvSpPr>
          <p:cNvPr id="318" name="Google Shape;318;p37"/>
          <p:cNvSpPr txBox="1"/>
          <p:nvPr/>
        </p:nvSpPr>
        <p:spPr>
          <a:xfrm>
            <a:off x="808037" y="279135"/>
            <a:ext cx="76929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Times New Roman"/>
              <a:buNone/>
            </a:pPr>
            <a:r>
              <a:rPr b="1" i="1" lang="en-US" sz="2800" u="non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Software Básico</a:t>
            </a:r>
            <a:endParaRPr/>
          </a:p>
        </p:txBody>
      </p:sp>
      <p:sp>
        <p:nvSpPr>
          <p:cNvPr id="319" name="Google Shape;319;p37"/>
          <p:cNvSpPr txBox="1"/>
          <p:nvPr/>
        </p:nvSpPr>
        <p:spPr>
          <a:xfrm>
            <a:off x="330200" y="1656292"/>
            <a:ext cx="2997300" cy="18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noAutofit/>
          </a:bodyPr>
          <a:lstStyle/>
          <a:p>
            <a:pPr indent="-355600" lvl="0" marL="355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65"/>
              <a:buFont typeface="Noto Sans Symbols"/>
              <a:buChar char="■"/>
            </a:pPr>
            <a:r>
              <a:rPr b="0" i="0" lang="en-US" sz="21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Reorganizam as informações armazenadas em um disco </a:t>
            </a:r>
            <a:endParaRPr/>
          </a:p>
        </p:txBody>
      </p:sp>
      <p:pic>
        <p:nvPicPr>
          <p:cNvPr id="320" name="Google Shape;320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38462" y="1565010"/>
            <a:ext cx="4790281" cy="34369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38"/>
          <p:cNvSpPr txBox="1"/>
          <p:nvPr/>
        </p:nvSpPr>
        <p:spPr>
          <a:xfrm>
            <a:off x="6553200" y="5203031"/>
            <a:ext cx="21336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</a:pPr>
            <a:fld id="{00000000-1234-1234-1234-123412341234}" type="slidenum">
              <a:rPr b="0" i="0" lang="en-US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‹#›</a:t>
            </a:fld>
            <a:endParaRPr/>
          </a:p>
        </p:txBody>
      </p:sp>
      <p:sp>
        <p:nvSpPr>
          <p:cNvPr id="326" name="Google Shape;326;p38"/>
          <p:cNvSpPr txBox="1"/>
          <p:nvPr/>
        </p:nvSpPr>
        <p:spPr>
          <a:xfrm>
            <a:off x="782637" y="840052"/>
            <a:ext cx="7692900" cy="53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Times New Roman"/>
              <a:buNone/>
            </a:pPr>
            <a:r>
              <a:rPr b="1" i="0" lang="en-US" sz="3600" u="non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Software Aplicativo</a:t>
            </a:r>
            <a:endParaRPr/>
          </a:p>
        </p:txBody>
      </p:sp>
      <p:sp>
        <p:nvSpPr>
          <p:cNvPr id="327" name="Google Shape;327;p38"/>
          <p:cNvSpPr txBox="1"/>
          <p:nvPr/>
        </p:nvSpPr>
        <p:spPr>
          <a:xfrm>
            <a:off x="812800" y="1688042"/>
            <a:ext cx="7670700" cy="34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65"/>
              <a:buFont typeface="Noto Sans Symbols"/>
              <a:buChar char="■"/>
            </a:pPr>
            <a:r>
              <a:rPr b="0" i="0" lang="en-US" sz="21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São programas utilizados para desenvolver trabalhos específicos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1050"/>
              </a:spcBef>
              <a:spcAft>
                <a:spcPts val="0"/>
              </a:spcAft>
              <a:buClr>
                <a:schemeClr val="accent1"/>
              </a:buClr>
              <a:buSzPts val="1365"/>
              <a:buFont typeface="Noto Sans Symbols"/>
              <a:buChar char="■"/>
            </a:pPr>
            <a:r>
              <a:rPr b="0" i="0" lang="en-US" sz="21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Facilitam a utilização do computador na realização de tarefas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1050"/>
              </a:spcBef>
              <a:spcAft>
                <a:spcPts val="0"/>
              </a:spcAft>
              <a:buClr>
                <a:schemeClr val="accent1"/>
              </a:buClr>
              <a:buSzPts val="1365"/>
              <a:buFont typeface="Noto Sans Symbols"/>
              <a:buChar char="■"/>
            </a:pPr>
            <a:r>
              <a:rPr b="0" i="0" lang="en-US" sz="21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Constituídos de programas de uso geral ou programas desenvolvidos com propósitos restritos</a:t>
            </a:r>
            <a:endParaRPr/>
          </a:p>
        </p:txBody>
      </p:sp>
      <p:sp>
        <p:nvSpPr>
          <p:cNvPr id="328" name="Google Shape;328;p38"/>
          <p:cNvSpPr txBox="1"/>
          <p:nvPr/>
        </p:nvSpPr>
        <p:spPr>
          <a:xfrm>
            <a:off x="808037" y="279135"/>
            <a:ext cx="76929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Times New Roman"/>
              <a:buNone/>
            </a:pPr>
            <a:r>
              <a:rPr b="1" i="1" lang="en-US" sz="2800" u="non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Software Aplicativo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39"/>
          <p:cNvSpPr txBox="1"/>
          <p:nvPr/>
        </p:nvSpPr>
        <p:spPr>
          <a:xfrm>
            <a:off x="6553200" y="5203031"/>
            <a:ext cx="21336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</a:pPr>
            <a:fld id="{00000000-1234-1234-1234-123412341234}" type="slidenum">
              <a:rPr b="0" i="0" lang="en-US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‹#›</a:t>
            </a:fld>
            <a:endParaRPr/>
          </a:p>
        </p:txBody>
      </p:sp>
      <p:sp>
        <p:nvSpPr>
          <p:cNvPr id="334" name="Google Shape;334;p39"/>
          <p:cNvSpPr txBox="1"/>
          <p:nvPr/>
        </p:nvSpPr>
        <p:spPr>
          <a:xfrm>
            <a:off x="782637" y="840052"/>
            <a:ext cx="7692900" cy="53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Times New Roman"/>
              <a:buNone/>
            </a:pPr>
            <a:r>
              <a:rPr b="1" i="0" lang="en-US" sz="3600" u="non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Editor de Textos</a:t>
            </a:r>
            <a:endParaRPr/>
          </a:p>
        </p:txBody>
      </p:sp>
      <p:sp>
        <p:nvSpPr>
          <p:cNvPr id="335" name="Google Shape;335;p39"/>
          <p:cNvSpPr txBox="1"/>
          <p:nvPr/>
        </p:nvSpPr>
        <p:spPr>
          <a:xfrm>
            <a:off x="808037" y="279135"/>
            <a:ext cx="76929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Times New Roman"/>
              <a:buNone/>
            </a:pPr>
            <a:r>
              <a:rPr b="1" i="1" lang="en-US" sz="2800" u="non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Software Aplicativo</a:t>
            </a:r>
            <a:endParaRPr/>
          </a:p>
        </p:txBody>
      </p:sp>
      <p:pic>
        <p:nvPicPr>
          <p:cNvPr id="336" name="Google Shape;336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06700" y="1505475"/>
            <a:ext cx="3190300" cy="407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40"/>
          <p:cNvSpPr txBox="1"/>
          <p:nvPr/>
        </p:nvSpPr>
        <p:spPr>
          <a:xfrm>
            <a:off x="6553200" y="5203031"/>
            <a:ext cx="21336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</a:pPr>
            <a:fld id="{00000000-1234-1234-1234-123412341234}" type="slidenum">
              <a:rPr b="0" i="0" lang="en-US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‹#›</a:t>
            </a:fld>
            <a:endParaRPr/>
          </a:p>
        </p:txBody>
      </p:sp>
      <p:sp>
        <p:nvSpPr>
          <p:cNvPr id="342" name="Google Shape;342;p40"/>
          <p:cNvSpPr txBox="1"/>
          <p:nvPr/>
        </p:nvSpPr>
        <p:spPr>
          <a:xfrm>
            <a:off x="782637" y="840052"/>
            <a:ext cx="7692900" cy="53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Times New Roman"/>
              <a:buNone/>
            </a:pPr>
            <a:r>
              <a:rPr b="1" i="0" lang="en-US" sz="3600" u="non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Planilha Eletrônica</a:t>
            </a:r>
            <a:endParaRPr/>
          </a:p>
        </p:txBody>
      </p:sp>
      <p:sp>
        <p:nvSpPr>
          <p:cNvPr id="343" name="Google Shape;343;p40"/>
          <p:cNvSpPr txBox="1"/>
          <p:nvPr/>
        </p:nvSpPr>
        <p:spPr>
          <a:xfrm>
            <a:off x="808037" y="279135"/>
            <a:ext cx="76929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Times New Roman"/>
              <a:buNone/>
            </a:pPr>
            <a:r>
              <a:rPr b="1" i="1" lang="en-US" sz="2800" u="non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Software Aplicativo</a:t>
            </a:r>
            <a:endParaRPr/>
          </a:p>
        </p:txBody>
      </p:sp>
      <p:pic>
        <p:nvPicPr>
          <p:cNvPr id="344" name="Google Shape;344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60500" y="1460500"/>
            <a:ext cx="5270500" cy="387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41"/>
          <p:cNvSpPr txBox="1"/>
          <p:nvPr/>
        </p:nvSpPr>
        <p:spPr>
          <a:xfrm>
            <a:off x="6553200" y="5203031"/>
            <a:ext cx="21336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</a:pPr>
            <a:fld id="{00000000-1234-1234-1234-123412341234}" type="slidenum">
              <a:rPr b="0" i="0" lang="en-US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‹#›</a:t>
            </a:fld>
            <a:endParaRPr/>
          </a:p>
        </p:txBody>
      </p:sp>
      <p:sp>
        <p:nvSpPr>
          <p:cNvPr id="350" name="Google Shape;350;p41"/>
          <p:cNvSpPr txBox="1"/>
          <p:nvPr/>
        </p:nvSpPr>
        <p:spPr>
          <a:xfrm>
            <a:off x="782637" y="840052"/>
            <a:ext cx="7692900" cy="53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Times New Roman"/>
              <a:buNone/>
            </a:pPr>
            <a:r>
              <a:rPr b="1" i="0" lang="en-US" sz="3600" u="non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Banco de Dados</a:t>
            </a:r>
            <a:endParaRPr/>
          </a:p>
        </p:txBody>
      </p:sp>
      <p:sp>
        <p:nvSpPr>
          <p:cNvPr id="351" name="Google Shape;351;p41"/>
          <p:cNvSpPr txBox="1"/>
          <p:nvPr/>
        </p:nvSpPr>
        <p:spPr>
          <a:xfrm>
            <a:off x="808037" y="279135"/>
            <a:ext cx="76929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Times New Roman"/>
              <a:buNone/>
            </a:pPr>
            <a:r>
              <a:rPr b="1" i="1" lang="en-US" sz="2800" u="non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Software Aplicativo</a:t>
            </a:r>
            <a:endParaRPr/>
          </a:p>
        </p:txBody>
      </p:sp>
      <p:pic>
        <p:nvPicPr>
          <p:cNvPr id="352" name="Google Shape;352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81175" y="1419489"/>
            <a:ext cx="4767792" cy="40534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42"/>
          <p:cNvSpPr txBox="1"/>
          <p:nvPr/>
        </p:nvSpPr>
        <p:spPr>
          <a:xfrm>
            <a:off x="6553200" y="5203031"/>
            <a:ext cx="21336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</a:pPr>
            <a:fld id="{00000000-1234-1234-1234-123412341234}" type="slidenum">
              <a:rPr b="0" i="0" lang="en-US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‹#›</a:t>
            </a:fld>
            <a:endParaRPr/>
          </a:p>
        </p:txBody>
      </p:sp>
      <p:sp>
        <p:nvSpPr>
          <p:cNvPr id="358" name="Google Shape;358;p42"/>
          <p:cNvSpPr txBox="1"/>
          <p:nvPr/>
        </p:nvSpPr>
        <p:spPr>
          <a:xfrm>
            <a:off x="782637" y="840052"/>
            <a:ext cx="7692900" cy="53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Times New Roman"/>
              <a:buNone/>
            </a:pPr>
            <a:r>
              <a:rPr b="1" i="0" lang="en-US" sz="3600" u="non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Apresentação Gráfica</a:t>
            </a:r>
            <a:endParaRPr/>
          </a:p>
        </p:txBody>
      </p:sp>
      <p:sp>
        <p:nvSpPr>
          <p:cNvPr id="359" name="Google Shape;359;p42"/>
          <p:cNvSpPr txBox="1"/>
          <p:nvPr/>
        </p:nvSpPr>
        <p:spPr>
          <a:xfrm>
            <a:off x="808037" y="279135"/>
            <a:ext cx="76929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Times New Roman"/>
              <a:buNone/>
            </a:pPr>
            <a:r>
              <a:rPr b="1" i="1" lang="en-US" sz="2800" u="non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Software Aplicativo</a:t>
            </a:r>
            <a:endParaRPr/>
          </a:p>
        </p:txBody>
      </p:sp>
      <p:pic>
        <p:nvPicPr>
          <p:cNvPr id="360" name="Google Shape;360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31987" y="1481667"/>
            <a:ext cx="4601104" cy="4016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43"/>
          <p:cNvSpPr txBox="1"/>
          <p:nvPr/>
        </p:nvSpPr>
        <p:spPr>
          <a:xfrm>
            <a:off x="6553200" y="5203031"/>
            <a:ext cx="21336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</a:pPr>
            <a:fld id="{00000000-1234-1234-1234-123412341234}" type="slidenum">
              <a:rPr b="0" i="0" lang="en-US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‹#›</a:t>
            </a:fld>
            <a:endParaRPr/>
          </a:p>
        </p:txBody>
      </p:sp>
      <p:sp>
        <p:nvSpPr>
          <p:cNvPr id="366" name="Google Shape;366;p43"/>
          <p:cNvSpPr txBox="1"/>
          <p:nvPr/>
        </p:nvSpPr>
        <p:spPr>
          <a:xfrm>
            <a:off x="782637" y="840052"/>
            <a:ext cx="7692900" cy="53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Times New Roman"/>
              <a:buNone/>
            </a:pPr>
            <a:r>
              <a:rPr b="1" i="0" lang="en-US" sz="3600" u="non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Manipulação de Imagens</a:t>
            </a:r>
            <a:endParaRPr/>
          </a:p>
        </p:txBody>
      </p:sp>
      <p:sp>
        <p:nvSpPr>
          <p:cNvPr id="367" name="Google Shape;367;p43"/>
          <p:cNvSpPr txBox="1"/>
          <p:nvPr/>
        </p:nvSpPr>
        <p:spPr>
          <a:xfrm>
            <a:off x="808037" y="279135"/>
            <a:ext cx="76929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Times New Roman"/>
              <a:buNone/>
            </a:pPr>
            <a:r>
              <a:rPr b="1" i="1" lang="en-US" sz="2800" u="non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Software Aplicativo</a:t>
            </a:r>
            <a:endParaRPr/>
          </a:p>
        </p:txBody>
      </p:sp>
      <p:pic>
        <p:nvPicPr>
          <p:cNvPr id="368" name="Google Shape;368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20875" y="1436688"/>
            <a:ext cx="4577291" cy="39925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7"/>
          <p:cNvSpPr txBox="1"/>
          <p:nvPr/>
        </p:nvSpPr>
        <p:spPr>
          <a:xfrm>
            <a:off x="6553200" y="5203031"/>
            <a:ext cx="21336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</a:pPr>
            <a:fld id="{00000000-1234-1234-1234-123412341234}" type="slidenum">
              <a:rPr b="0" i="0" lang="en-US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‹#›</a:t>
            </a:fld>
            <a:endParaRPr/>
          </a:p>
        </p:txBody>
      </p:sp>
      <p:sp>
        <p:nvSpPr>
          <p:cNvPr id="121" name="Google Shape;121;p17"/>
          <p:cNvSpPr txBox="1"/>
          <p:nvPr/>
        </p:nvSpPr>
        <p:spPr>
          <a:xfrm>
            <a:off x="706437" y="1563688"/>
            <a:ext cx="7980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noAutofit/>
          </a:bodyPr>
          <a:lstStyle/>
          <a:p>
            <a:pPr indent="-342900" lvl="0" marL="34290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80"/>
              <a:buFont typeface="Noto Sans Symbols"/>
              <a:buChar char="■"/>
            </a:pPr>
            <a:r>
              <a:rPr b="0" i="0" lang="en-US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Programas de Computador (</a:t>
            </a:r>
            <a:r>
              <a:rPr b="0" i="1" lang="en-US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Software</a:t>
            </a:r>
            <a:r>
              <a:rPr b="0" i="0" lang="en-US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/>
          </a:p>
          <a:p>
            <a:pPr indent="-342900" lvl="0" marL="34290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80"/>
              <a:buFont typeface="Noto Sans Symbols"/>
              <a:buChar char="■"/>
            </a:pPr>
            <a:r>
              <a:rPr b="0" i="0" lang="en-US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Software Básico</a:t>
            </a:r>
            <a:endParaRPr/>
          </a:p>
          <a:p>
            <a:pPr indent="-342900" lvl="0" marL="34290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80"/>
              <a:buFont typeface="Noto Sans Symbols"/>
              <a:buChar char="■"/>
            </a:pPr>
            <a:r>
              <a:rPr b="0" i="0" lang="en-US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Software Aplicativo</a:t>
            </a:r>
            <a:endParaRPr/>
          </a:p>
          <a:p>
            <a:pPr indent="-342900" lvl="0" marL="34290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80"/>
              <a:buFont typeface="Noto Sans Symbols"/>
              <a:buChar char="■"/>
            </a:pPr>
            <a:r>
              <a:rPr b="0" i="0" lang="en-US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Licenças de Software</a:t>
            </a:r>
            <a:endParaRPr/>
          </a:p>
          <a:p>
            <a:pPr indent="-342900" lvl="0" marL="34290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80"/>
              <a:buFont typeface="Noto Sans Symbols"/>
              <a:buChar char="■"/>
            </a:pPr>
            <a:r>
              <a:rPr b="0" i="0" lang="en-US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Linguagens de Programação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44"/>
          <p:cNvSpPr txBox="1"/>
          <p:nvPr/>
        </p:nvSpPr>
        <p:spPr>
          <a:xfrm>
            <a:off x="6553200" y="5203031"/>
            <a:ext cx="21336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</a:pPr>
            <a:fld id="{00000000-1234-1234-1234-123412341234}" type="slidenum">
              <a:rPr b="0" i="0" lang="en-US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‹#›</a:t>
            </a:fld>
            <a:endParaRPr/>
          </a:p>
        </p:txBody>
      </p:sp>
      <p:sp>
        <p:nvSpPr>
          <p:cNvPr id="374" name="Google Shape;374;p44"/>
          <p:cNvSpPr txBox="1"/>
          <p:nvPr/>
        </p:nvSpPr>
        <p:spPr>
          <a:xfrm>
            <a:off x="1077912" y="280458"/>
            <a:ext cx="7692900" cy="5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Times New Roman"/>
              <a:buNone/>
            </a:pPr>
            <a:r>
              <a:rPr b="1" i="0" lang="en-US" sz="3600" u="non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VOIP - </a:t>
            </a:r>
            <a:r>
              <a:rPr b="1" i="0" lang="en-US" sz="2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voz sobre IP</a:t>
            </a:r>
            <a:endParaRPr/>
          </a:p>
        </p:txBody>
      </p:sp>
      <p:sp>
        <p:nvSpPr>
          <p:cNvPr id="375" name="Google Shape;375;p44"/>
          <p:cNvSpPr txBox="1"/>
          <p:nvPr/>
        </p:nvSpPr>
        <p:spPr>
          <a:xfrm>
            <a:off x="490537" y="279135"/>
            <a:ext cx="76929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Times New Roman"/>
              <a:buNone/>
            </a:pPr>
            <a:r>
              <a:rPr b="1" i="1" lang="en-US" sz="2800" u="non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Software Aplicativo</a:t>
            </a:r>
            <a:endParaRPr/>
          </a:p>
        </p:txBody>
      </p:sp>
      <p:pic>
        <p:nvPicPr>
          <p:cNvPr id="376" name="Google Shape;376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3600" y="1070239"/>
            <a:ext cx="6253427" cy="36750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45"/>
          <p:cNvSpPr txBox="1"/>
          <p:nvPr/>
        </p:nvSpPr>
        <p:spPr>
          <a:xfrm>
            <a:off x="6553200" y="5203031"/>
            <a:ext cx="21336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</a:pPr>
            <a:fld id="{00000000-1234-1234-1234-123412341234}" type="slidenum">
              <a:rPr b="0" i="0" lang="en-US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‹#›</a:t>
            </a:fld>
            <a:endParaRPr/>
          </a:p>
        </p:txBody>
      </p:sp>
      <p:sp>
        <p:nvSpPr>
          <p:cNvPr id="382" name="Google Shape;382;p45"/>
          <p:cNvSpPr txBox="1"/>
          <p:nvPr/>
        </p:nvSpPr>
        <p:spPr>
          <a:xfrm>
            <a:off x="782637" y="840052"/>
            <a:ext cx="7692900" cy="53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Times New Roman"/>
              <a:buNone/>
            </a:pPr>
            <a:r>
              <a:rPr b="1" i="0" lang="en-US" sz="3600" u="non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Linguagem de Programação</a:t>
            </a:r>
            <a:endParaRPr/>
          </a:p>
        </p:txBody>
      </p:sp>
      <p:sp>
        <p:nvSpPr>
          <p:cNvPr id="383" name="Google Shape;383;p45"/>
          <p:cNvSpPr txBox="1"/>
          <p:nvPr/>
        </p:nvSpPr>
        <p:spPr>
          <a:xfrm>
            <a:off x="812800" y="1688042"/>
            <a:ext cx="7670700" cy="34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65"/>
              <a:buFont typeface="Noto Sans Symbols"/>
              <a:buChar char="■"/>
            </a:pPr>
            <a:r>
              <a:rPr b="0" i="0" lang="en-US" sz="21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Criada para dizer ao computador o que deve ser feito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1050"/>
              </a:spcBef>
              <a:spcAft>
                <a:spcPts val="0"/>
              </a:spcAft>
              <a:buClr>
                <a:schemeClr val="accent1"/>
              </a:buClr>
              <a:buSzPts val="1365"/>
              <a:buFont typeface="Noto Sans Symbols"/>
              <a:buChar char="■"/>
            </a:pPr>
            <a:r>
              <a:rPr b="0" i="0" lang="en-US" sz="21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Possui vocabulário e conjunto de regras que o programador deve conhecer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1050"/>
              </a:spcBef>
              <a:spcAft>
                <a:spcPts val="0"/>
              </a:spcAft>
              <a:buClr>
                <a:schemeClr val="accent1"/>
              </a:buClr>
              <a:buSzPts val="1365"/>
              <a:buFont typeface="Noto Sans Symbols"/>
              <a:buChar char="■"/>
            </a:pPr>
            <a:r>
              <a:rPr b="0" i="0" lang="en-US" sz="21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Os programas criados, em muitos casos, devem ser “traduzidos” antes que o computador seja capaz de executá-los</a:t>
            </a:r>
            <a:endParaRPr/>
          </a:p>
          <a:p>
            <a:pPr indent="-256222" lvl="0" marL="3429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65"/>
              <a:buFont typeface="Arial"/>
              <a:buNone/>
            </a:pPr>
            <a:r>
              <a:t/>
            </a:r>
            <a:endParaRPr b="0" i="0" sz="21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1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4" name="Google Shape;384;p45"/>
          <p:cNvSpPr txBox="1"/>
          <p:nvPr/>
        </p:nvSpPr>
        <p:spPr>
          <a:xfrm>
            <a:off x="808037" y="279135"/>
            <a:ext cx="76929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Times New Roman"/>
              <a:buNone/>
            </a:pPr>
            <a:r>
              <a:rPr b="1" i="1" lang="en-US" sz="2800" u="non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Linguagens de Programação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46"/>
          <p:cNvSpPr txBox="1"/>
          <p:nvPr/>
        </p:nvSpPr>
        <p:spPr>
          <a:xfrm>
            <a:off x="6553200" y="5203031"/>
            <a:ext cx="21336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</a:pPr>
            <a:fld id="{00000000-1234-1234-1234-123412341234}" type="slidenum">
              <a:rPr b="0" i="0" lang="en-US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‹#›</a:t>
            </a:fld>
            <a:endParaRPr/>
          </a:p>
        </p:txBody>
      </p:sp>
      <p:sp>
        <p:nvSpPr>
          <p:cNvPr id="390" name="Google Shape;390;p46"/>
          <p:cNvSpPr txBox="1"/>
          <p:nvPr/>
        </p:nvSpPr>
        <p:spPr>
          <a:xfrm>
            <a:off x="782637" y="840052"/>
            <a:ext cx="7692900" cy="53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Times New Roman"/>
              <a:buNone/>
            </a:pPr>
            <a:r>
              <a:rPr b="1" i="0" lang="en-US" sz="3600" u="non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Primeira Geração</a:t>
            </a:r>
            <a:endParaRPr/>
          </a:p>
        </p:txBody>
      </p:sp>
      <p:sp>
        <p:nvSpPr>
          <p:cNvPr id="391" name="Google Shape;391;p46"/>
          <p:cNvSpPr txBox="1"/>
          <p:nvPr/>
        </p:nvSpPr>
        <p:spPr>
          <a:xfrm>
            <a:off x="812800" y="1688042"/>
            <a:ext cx="7670700" cy="24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65"/>
              <a:buFont typeface="Noto Sans Symbols"/>
              <a:buChar char="■"/>
            </a:pPr>
            <a:r>
              <a:rPr b="0" i="0" lang="en-US" sz="21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Os primeiros computadores não possuiam linguagem de programação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1050"/>
              </a:spcBef>
              <a:spcAft>
                <a:spcPts val="0"/>
              </a:spcAft>
              <a:buClr>
                <a:schemeClr val="accent1"/>
              </a:buClr>
              <a:buSzPts val="1365"/>
              <a:buFont typeface="Noto Sans Symbols"/>
              <a:buChar char="■"/>
            </a:pPr>
            <a:r>
              <a:rPr b="0" i="0" lang="en-US" sz="21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programação era através da linguagem de máquina com números binários (0s e 1s)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1050"/>
              </a:spcBef>
              <a:spcAft>
                <a:spcPts val="0"/>
              </a:spcAft>
              <a:buClr>
                <a:schemeClr val="accent1"/>
              </a:buClr>
              <a:buSzPts val="1365"/>
              <a:buFont typeface="Noto Sans Symbols"/>
              <a:buChar char="■"/>
            </a:pPr>
            <a:r>
              <a:rPr b="0" i="0" lang="en-US" sz="21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Essa programação era extremamente trabalhosa, difícil, variava de computador para computador, programas não eram muito complexos</a:t>
            </a:r>
            <a:endParaRPr/>
          </a:p>
        </p:txBody>
      </p:sp>
      <p:sp>
        <p:nvSpPr>
          <p:cNvPr id="392" name="Google Shape;392;p46"/>
          <p:cNvSpPr txBox="1"/>
          <p:nvPr/>
        </p:nvSpPr>
        <p:spPr>
          <a:xfrm>
            <a:off x="808037" y="279135"/>
            <a:ext cx="76929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Times New Roman"/>
              <a:buNone/>
            </a:pPr>
            <a:r>
              <a:rPr b="1" i="1" lang="en-US" sz="2800" u="non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Linguagens de Programação</a:t>
            </a:r>
            <a:endParaRPr/>
          </a:p>
        </p:txBody>
      </p:sp>
      <p:cxnSp>
        <p:nvCxnSpPr>
          <p:cNvPr id="393" name="Google Shape;393;p46"/>
          <p:cNvCxnSpPr/>
          <p:nvPr/>
        </p:nvCxnSpPr>
        <p:spPr>
          <a:xfrm flipH="1" rot="10800000">
            <a:off x="4533900" y="4710928"/>
            <a:ext cx="327000" cy="445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med" w="med" type="none"/>
            <a:tailEnd len="lg" w="lg" type="triangle"/>
          </a:ln>
        </p:spPr>
      </p:cxnSp>
      <p:sp>
        <p:nvSpPr>
          <p:cNvPr id="394" name="Google Shape;394;p46"/>
          <p:cNvSpPr txBox="1"/>
          <p:nvPr/>
        </p:nvSpPr>
        <p:spPr>
          <a:xfrm>
            <a:off x="1104150" y="5172600"/>
            <a:ext cx="7258800" cy="3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</a:pPr>
            <a:r>
              <a:rPr b="0" i="0" lang="en-US" sz="20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Exemplo de instrução em linguagem de máquina</a:t>
            </a:r>
            <a:endParaRPr/>
          </a:p>
        </p:txBody>
      </p:sp>
      <p:sp>
        <p:nvSpPr>
          <p:cNvPr id="395" name="Google Shape;395;p46"/>
          <p:cNvSpPr txBox="1"/>
          <p:nvPr/>
        </p:nvSpPr>
        <p:spPr>
          <a:xfrm>
            <a:off x="3644900" y="4196292"/>
            <a:ext cx="2305200" cy="3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0000"/>
              </a:buClr>
              <a:buSzPts val="1800"/>
              <a:buFont typeface="Arial"/>
              <a:buNone/>
            </a:pPr>
            <a:r>
              <a:rPr b="1" i="0" lang="en-US" sz="1800" u="none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1010000100000110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47"/>
          <p:cNvSpPr txBox="1"/>
          <p:nvPr/>
        </p:nvSpPr>
        <p:spPr>
          <a:xfrm>
            <a:off x="6553200" y="5203031"/>
            <a:ext cx="21336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</a:pPr>
            <a:fld id="{00000000-1234-1234-1234-123412341234}" type="slidenum">
              <a:rPr b="0" i="0" lang="en-US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‹#›</a:t>
            </a:fld>
            <a:endParaRPr/>
          </a:p>
        </p:txBody>
      </p:sp>
      <p:sp>
        <p:nvSpPr>
          <p:cNvPr id="401" name="Google Shape;401;p47"/>
          <p:cNvSpPr txBox="1"/>
          <p:nvPr/>
        </p:nvSpPr>
        <p:spPr>
          <a:xfrm>
            <a:off x="782637" y="840052"/>
            <a:ext cx="7692900" cy="53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Times New Roman"/>
              <a:buNone/>
            </a:pPr>
            <a:r>
              <a:rPr b="1" i="0" lang="en-US" sz="3600" u="non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Segunda Geração</a:t>
            </a:r>
            <a:endParaRPr/>
          </a:p>
        </p:txBody>
      </p:sp>
      <p:sp>
        <p:nvSpPr>
          <p:cNvPr id="402" name="Google Shape;402;p47"/>
          <p:cNvSpPr txBox="1"/>
          <p:nvPr/>
        </p:nvSpPr>
        <p:spPr>
          <a:xfrm>
            <a:off x="808037" y="279135"/>
            <a:ext cx="76929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Times New Roman"/>
              <a:buNone/>
            </a:pPr>
            <a:r>
              <a:rPr b="1" i="1" lang="en-US" sz="2800" u="non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Linguagens de Programação</a:t>
            </a:r>
            <a:endParaRPr/>
          </a:p>
        </p:txBody>
      </p:sp>
      <p:pic>
        <p:nvPicPr>
          <p:cNvPr descr="assembly" id="403" name="Google Shape;403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65300" y="1423458"/>
            <a:ext cx="3927739" cy="40534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48"/>
          <p:cNvSpPr txBox="1"/>
          <p:nvPr/>
        </p:nvSpPr>
        <p:spPr>
          <a:xfrm>
            <a:off x="6553200" y="5203031"/>
            <a:ext cx="21336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</a:pPr>
            <a:fld id="{00000000-1234-1234-1234-123412341234}" type="slidenum">
              <a:rPr b="0" i="0" lang="en-US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‹#›</a:t>
            </a:fld>
            <a:endParaRPr/>
          </a:p>
        </p:txBody>
      </p:sp>
      <p:sp>
        <p:nvSpPr>
          <p:cNvPr id="409" name="Google Shape;409;p48"/>
          <p:cNvSpPr txBox="1"/>
          <p:nvPr/>
        </p:nvSpPr>
        <p:spPr>
          <a:xfrm>
            <a:off x="782637" y="840052"/>
            <a:ext cx="7692900" cy="53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Times New Roman"/>
              <a:buNone/>
            </a:pPr>
            <a:r>
              <a:rPr b="1" i="0" lang="en-US" sz="3600" u="non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Terceira Geração</a:t>
            </a:r>
            <a:endParaRPr/>
          </a:p>
        </p:txBody>
      </p:sp>
      <p:sp>
        <p:nvSpPr>
          <p:cNvPr id="410" name="Google Shape;410;p48"/>
          <p:cNvSpPr txBox="1"/>
          <p:nvPr/>
        </p:nvSpPr>
        <p:spPr>
          <a:xfrm>
            <a:off x="812800" y="1688042"/>
            <a:ext cx="4495800" cy="370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65"/>
              <a:buFont typeface="Noto Sans Symbols"/>
              <a:buChar char="■"/>
            </a:pPr>
            <a:r>
              <a:rPr b="0" i="0" lang="en-US" sz="21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Linguagens de alto nível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1050"/>
              </a:spcBef>
              <a:spcAft>
                <a:spcPts val="0"/>
              </a:spcAft>
              <a:buClr>
                <a:schemeClr val="accent1"/>
              </a:buClr>
              <a:buSzPts val="1365"/>
              <a:buFont typeface="Noto Sans Symbols"/>
              <a:buChar char="■"/>
            </a:pPr>
            <a:r>
              <a:rPr b="0" i="0" lang="en-US" sz="21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Eliminam a necessidade de entendimento de detalhes do funcionamento do computador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1050"/>
              </a:spcBef>
              <a:spcAft>
                <a:spcPts val="0"/>
              </a:spcAft>
              <a:buClr>
                <a:schemeClr val="accent1"/>
              </a:buClr>
              <a:buSzPts val="1365"/>
              <a:buFont typeface="Noto Sans Symbols"/>
              <a:buChar char="■"/>
            </a:pPr>
            <a:r>
              <a:rPr b="0" i="0" lang="en-US" sz="21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São procedurais (baseadas em funções) 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1050"/>
              </a:spcBef>
              <a:spcAft>
                <a:spcPts val="0"/>
              </a:spcAft>
              <a:buClr>
                <a:schemeClr val="accent1"/>
              </a:buClr>
              <a:buSzPts val="1365"/>
              <a:buFont typeface="Noto Sans Symbols"/>
              <a:buChar char="■"/>
            </a:pPr>
            <a:r>
              <a:rPr b="0" i="0" lang="en-US" sz="21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Tradução do código fonte se dá através de </a:t>
            </a:r>
            <a:r>
              <a:rPr b="1" i="0" lang="en-US" sz="21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compiladores</a:t>
            </a:r>
            <a:r>
              <a:rPr b="0" i="0" lang="en-US" sz="21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ou </a:t>
            </a:r>
            <a:r>
              <a:rPr b="1" i="0" lang="en-US" sz="21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interpretadores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1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48"/>
          <p:cNvSpPr txBox="1"/>
          <p:nvPr/>
        </p:nvSpPr>
        <p:spPr>
          <a:xfrm>
            <a:off x="808037" y="279135"/>
            <a:ext cx="76929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Times New Roman"/>
              <a:buNone/>
            </a:pPr>
            <a:r>
              <a:rPr b="1" i="1" lang="en-US" sz="2800" u="non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Linguagens de Programação</a:t>
            </a:r>
            <a:endParaRPr/>
          </a:p>
        </p:txBody>
      </p:sp>
      <p:sp>
        <p:nvSpPr>
          <p:cNvPr id="412" name="Google Shape;412;p48"/>
          <p:cNvSpPr txBox="1"/>
          <p:nvPr/>
        </p:nvSpPr>
        <p:spPr>
          <a:xfrm>
            <a:off x="5272087" y="2931583"/>
            <a:ext cx="1797000" cy="30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0000"/>
              </a:buClr>
              <a:buSzPts val="1800"/>
              <a:buFont typeface="Arial"/>
              <a:buNone/>
            </a:pPr>
            <a:r>
              <a:rPr b="0" i="0" lang="en-US" sz="1800" u="none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ADD R0 R1 R2</a:t>
            </a:r>
            <a:r>
              <a:rPr b="0" i="0" lang="en-US" sz="1800" u="none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413" name="Google Shape;413;p48"/>
          <p:cNvSpPr txBox="1"/>
          <p:nvPr/>
        </p:nvSpPr>
        <p:spPr>
          <a:xfrm>
            <a:off x="5414962" y="3530864"/>
            <a:ext cx="1584300" cy="5397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rgbClr val="0000C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CC"/>
              </a:buClr>
              <a:buSzPts val="1800"/>
              <a:buFont typeface="Arial"/>
              <a:buNone/>
            </a:pPr>
            <a:r>
              <a:rPr b="0" i="0" lang="en-US" sz="1800" u="none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Montador</a:t>
            </a:r>
            <a:endParaRPr/>
          </a:p>
        </p:txBody>
      </p:sp>
      <p:cxnSp>
        <p:nvCxnSpPr>
          <p:cNvPr id="414" name="Google Shape;414;p48"/>
          <p:cNvCxnSpPr/>
          <p:nvPr/>
        </p:nvCxnSpPr>
        <p:spPr>
          <a:xfrm rot="10800000">
            <a:off x="7304212" y="4550833"/>
            <a:ext cx="263400" cy="0"/>
          </a:xfrm>
          <a:prstGeom prst="straightConnector1">
            <a:avLst/>
          </a:prstGeom>
          <a:noFill/>
          <a:ln cap="flat" cmpd="sng" w="9525">
            <a:solidFill>
              <a:srgbClr val="0000CC"/>
            </a:solidFill>
            <a:prstDash val="solid"/>
            <a:miter lim="800000"/>
            <a:headEnd len="med" w="med" type="none"/>
            <a:tailEnd len="lg" w="lg" type="triangle"/>
          </a:ln>
        </p:spPr>
      </p:cxnSp>
      <p:sp>
        <p:nvSpPr>
          <p:cNvPr id="415" name="Google Shape;415;p48"/>
          <p:cNvSpPr txBox="1"/>
          <p:nvPr/>
        </p:nvSpPr>
        <p:spPr>
          <a:xfrm>
            <a:off x="7562850" y="4290218"/>
            <a:ext cx="14415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CC"/>
              </a:buClr>
              <a:buSzPts val="2000"/>
              <a:buFont typeface="Times New Roman"/>
              <a:buNone/>
            </a:pPr>
            <a:r>
              <a:rPr b="0" i="0" lang="en-US" sz="2000" u="none">
                <a:solidFill>
                  <a:srgbClr val="0000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Linguagem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CC"/>
              </a:buClr>
              <a:buSzPts val="2000"/>
              <a:buFont typeface="Times New Roman"/>
              <a:buNone/>
            </a:pPr>
            <a:r>
              <a:rPr b="0" i="0" lang="en-US" sz="2000" u="none">
                <a:solidFill>
                  <a:srgbClr val="0000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 máquina</a:t>
            </a:r>
            <a:endParaRPr/>
          </a:p>
        </p:txBody>
      </p:sp>
      <p:sp>
        <p:nvSpPr>
          <p:cNvPr id="416" name="Google Shape;416;p48"/>
          <p:cNvSpPr txBox="1"/>
          <p:nvPr/>
        </p:nvSpPr>
        <p:spPr>
          <a:xfrm>
            <a:off x="5127625" y="4370917"/>
            <a:ext cx="2216100" cy="30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0000"/>
              </a:buClr>
              <a:buSzPts val="1800"/>
              <a:buFont typeface="Arial"/>
              <a:buNone/>
            </a:pPr>
            <a:r>
              <a:rPr b="1" i="0" lang="en-US" sz="1800" u="none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1010000100000110</a:t>
            </a:r>
            <a:endParaRPr/>
          </a:p>
        </p:txBody>
      </p:sp>
      <p:cxnSp>
        <p:nvCxnSpPr>
          <p:cNvPr id="417" name="Google Shape;417;p48"/>
          <p:cNvCxnSpPr/>
          <p:nvPr/>
        </p:nvCxnSpPr>
        <p:spPr>
          <a:xfrm>
            <a:off x="6207125" y="3291417"/>
            <a:ext cx="0" cy="239400"/>
          </a:xfrm>
          <a:prstGeom prst="straightConnector1">
            <a:avLst/>
          </a:prstGeom>
          <a:noFill/>
          <a:ln cap="flat" cmpd="sng" w="28575">
            <a:solidFill>
              <a:srgbClr val="0000CC"/>
            </a:solidFill>
            <a:prstDash val="solid"/>
            <a:miter lim="800000"/>
            <a:headEnd len="med" w="med" type="none"/>
            <a:tailEnd len="lg" w="lg" type="triangle"/>
          </a:ln>
        </p:spPr>
      </p:cxnSp>
      <p:cxnSp>
        <p:nvCxnSpPr>
          <p:cNvPr id="418" name="Google Shape;418;p48"/>
          <p:cNvCxnSpPr/>
          <p:nvPr/>
        </p:nvCxnSpPr>
        <p:spPr>
          <a:xfrm>
            <a:off x="6207125" y="4071938"/>
            <a:ext cx="0" cy="239400"/>
          </a:xfrm>
          <a:prstGeom prst="straightConnector1">
            <a:avLst/>
          </a:prstGeom>
          <a:noFill/>
          <a:ln cap="flat" cmpd="sng" w="28575">
            <a:solidFill>
              <a:srgbClr val="0000CC"/>
            </a:solidFill>
            <a:prstDash val="solid"/>
            <a:miter lim="800000"/>
            <a:headEnd len="med" w="med" type="none"/>
            <a:tailEnd len="lg" w="lg" type="triangle"/>
          </a:ln>
        </p:spPr>
      </p:cxnSp>
      <p:sp>
        <p:nvSpPr>
          <p:cNvPr id="419" name="Google Shape;419;p48"/>
          <p:cNvSpPr txBox="1"/>
          <p:nvPr/>
        </p:nvSpPr>
        <p:spPr>
          <a:xfrm>
            <a:off x="7639050" y="2927614"/>
            <a:ext cx="1198500" cy="3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CC"/>
              </a:buClr>
              <a:buSzPts val="2000"/>
              <a:buFont typeface="Times New Roman"/>
              <a:buNone/>
            </a:pPr>
            <a:r>
              <a:rPr b="0" i="0" lang="en-US" sz="2000" u="none">
                <a:solidFill>
                  <a:srgbClr val="0000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Assembly</a:t>
            </a:r>
            <a:endParaRPr/>
          </a:p>
        </p:txBody>
      </p:sp>
      <p:cxnSp>
        <p:nvCxnSpPr>
          <p:cNvPr id="420" name="Google Shape;420;p48"/>
          <p:cNvCxnSpPr/>
          <p:nvPr/>
        </p:nvCxnSpPr>
        <p:spPr>
          <a:xfrm flipH="1">
            <a:off x="7316812" y="3100917"/>
            <a:ext cx="250800" cy="10500"/>
          </a:xfrm>
          <a:prstGeom prst="straightConnector1">
            <a:avLst/>
          </a:prstGeom>
          <a:noFill/>
          <a:ln cap="flat" cmpd="sng" w="9525">
            <a:solidFill>
              <a:srgbClr val="0000CC"/>
            </a:solidFill>
            <a:prstDash val="solid"/>
            <a:miter lim="800000"/>
            <a:headEnd len="med" w="med" type="none"/>
            <a:tailEnd len="lg" w="lg" type="triangle"/>
          </a:ln>
        </p:spPr>
      </p:cxnSp>
      <p:sp>
        <p:nvSpPr>
          <p:cNvPr id="421" name="Google Shape;421;p48"/>
          <p:cNvSpPr txBox="1"/>
          <p:nvPr/>
        </p:nvSpPr>
        <p:spPr>
          <a:xfrm>
            <a:off x="5414962" y="2151063"/>
            <a:ext cx="1584300" cy="5397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rgbClr val="0000C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CC"/>
              </a:buClr>
              <a:buSzPts val="1800"/>
              <a:buFont typeface="Arial"/>
              <a:buNone/>
            </a:pPr>
            <a:r>
              <a:rPr b="0" i="0" lang="en-US" sz="1800" u="none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Compilador</a:t>
            </a:r>
            <a:endParaRPr/>
          </a:p>
        </p:txBody>
      </p:sp>
      <p:cxnSp>
        <p:nvCxnSpPr>
          <p:cNvPr id="422" name="Google Shape;422;p48"/>
          <p:cNvCxnSpPr/>
          <p:nvPr/>
        </p:nvCxnSpPr>
        <p:spPr>
          <a:xfrm>
            <a:off x="6207125" y="1911614"/>
            <a:ext cx="0" cy="239400"/>
          </a:xfrm>
          <a:prstGeom prst="straightConnector1">
            <a:avLst/>
          </a:prstGeom>
          <a:noFill/>
          <a:ln cap="flat" cmpd="sng" w="28575">
            <a:solidFill>
              <a:srgbClr val="0000CC"/>
            </a:solidFill>
            <a:prstDash val="solid"/>
            <a:miter lim="800000"/>
            <a:headEnd len="med" w="med" type="none"/>
            <a:tailEnd len="lg" w="lg" type="triangle"/>
          </a:ln>
        </p:spPr>
      </p:cxnSp>
      <p:cxnSp>
        <p:nvCxnSpPr>
          <p:cNvPr id="423" name="Google Shape;423;p48"/>
          <p:cNvCxnSpPr/>
          <p:nvPr/>
        </p:nvCxnSpPr>
        <p:spPr>
          <a:xfrm>
            <a:off x="6207125" y="2690813"/>
            <a:ext cx="0" cy="239400"/>
          </a:xfrm>
          <a:prstGeom prst="straightConnector1">
            <a:avLst/>
          </a:prstGeom>
          <a:noFill/>
          <a:ln cap="flat" cmpd="sng" w="28575">
            <a:solidFill>
              <a:srgbClr val="0000CC"/>
            </a:solidFill>
            <a:prstDash val="solid"/>
            <a:miter lim="800000"/>
            <a:headEnd len="med" w="med" type="none"/>
            <a:tailEnd len="lg" w="lg" type="triangle"/>
          </a:ln>
        </p:spPr>
      </p:cxnSp>
      <p:sp>
        <p:nvSpPr>
          <p:cNvPr id="424" name="Google Shape;424;p48"/>
          <p:cNvSpPr txBox="1"/>
          <p:nvPr/>
        </p:nvSpPr>
        <p:spPr>
          <a:xfrm>
            <a:off x="7553325" y="1451239"/>
            <a:ext cx="14367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CC"/>
              </a:buClr>
              <a:buSzPts val="2000"/>
              <a:buFont typeface="Times New Roman"/>
              <a:buNone/>
            </a:pPr>
            <a:r>
              <a:rPr b="0" i="0" lang="en-US" sz="2000" u="none">
                <a:solidFill>
                  <a:srgbClr val="0000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Linguagem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CC"/>
              </a:buClr>
              <a:buSzPts val="2000"/>
              <a:buFont typeface="Times New Roman"/>
              <a:buNone/>
            </a:pPr>
            <a:r>
              <a:rPr b="0" i="0" lang="en-US" sz="2000" u="none">
                <a:solidFill>
                  <a:srgbClr val="0000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 alto nível</a:t>
            </a:r>
            <a:endParaRPr/>
          </a:p>
        </p:txBody>
      </p:sp>
      <p:cxnSp>
        <p:nvCxnSpPr>
          <p:cNvPr id="425" name="Google Shape;425;p48"/>
          <p:cNvCxnSpPr/>
          <p:nvPr/>
        </p:nvCxnSpPr>
        <p:spPr>
          <a:xfrm rot="10800000">
            <a:off x="7278712" y="1730375"/>
            <a:ext cx="288900" cy="0"/>
          </a:xfrm>
          <a:prstGeom prst="straightConnector1">
            <a:avLst/>
          </a:prstGeom>
          <a:noFill/>
          <a:ln cap="flat" cmpd="sng" w="9525">
            <a:solidFill>
              <a:srgbClr val="0000CC"/>
            </a:solidFill>
            <a:prstDash val="solid"/>
            <a:miter lim="800000"/>
            <a:headEnd len="med" w="med" type="none"/>
            <a:tailEnd len="lg" w="lg" type="triangle"/>
          </a:ln>
        </p:spPr>
      </p:cxnSp>
      <p:sp>
        <p:nvSpPr>
          <p:cNvPr id="426" name="Google Shape;426;p48"/>
          <p:cNvSpPr txBox="1"/>
          <p:nvPr/>
        </p:nvSpPr>
        <p:spPr>
          <a:xfrm>
            <a:off x="5632450" y="1551781"/>
            <a:ext cx="1174800" cy="30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0000"/>
              </a:buClr>
              <a:buSzPts val="1800"/>
              <a:buFont typeface="Arial"/>
              <a:buNone/>
            </a:pPr>
            <a:r>
              <a:rPr b="0" i="0" lang="en-US" sz="1800" u="none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A = B + C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49"/>
          <p:cNvSpPr txBox="1"/>
          <p:nvPr/>
        </p:nvSpPr>
        <p:spPr>
          <a:xfrm>
            <a:off x="6553200" y="5203031"/>
            <a:ext cx="21336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</a:pPr>
            <a:fld id="{00000000-1234-1234-1234-123412341234}" type="slidenum">
              <a:rPr b="0" i="0" lang="en-US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‹#›</a:t>
            </a:fld>
            <a:endParaRPr/>
          </a:p>
        </p:txBody>
      </p:sp>
      <p:sp>
        <p:nvSpPr>
          <p:cNvPr id="432" name="Google Shape;432;p49"/>
          <p:cNvSpPr txBox="1"/>
          <p:nvPr/>
        </p:nvSpPr>
        <p:spPr>
          <a:xfrm>
            <a:off x="782637" y="840052"/>
            <a:ext cx="7692900" cy="53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Times New Roman"/>
              <a:buNone/>
            </a:pPr>
            <a:r>
              <a:rPr b="1" i="0" lang="en-US" sz="3600" u="non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Terceira Geração</a:t>
            </a:r>
            <a:endParaRPr/>
          </a:p>
        </p:txBody>
      </p:sp>
      <p:sp>
        <p:nvSpPr>
          <p:cNvPr id="433" name="Google Shape;433;p49"/>
          <p:cNvSpPr txBox="1"/>
          <p:nvPr/>
        </p:nvSpPr>
        <p:spPr>
          <a:xfrm>
            <a:off x="711200" y="1550458"/>
            <a:ext cx="8064600" cy="4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0000"/>
              </a:buClr>
              <a:buSzPts val="2600"/>
              <a:buFont typeface="Arial"/>
              <a:buNone/>
            </a:pPr>
            <a:r>
              <a:rPr b="1" i="0" lang="en-US" sz="2600" u="none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Compilador</a:t>
            </a:r>
            <a:endParaRPr/>
          </a:p>
        </p:txBody>
      </p:sp>
      <p:sp>
        <p:nvSpPr>
          <p:cNvPr id="434" name="Google Shape;434;p49"/>
          <p:cNvSpPr txBox="1"/>
          <p:nvPr/>
        </p:nvSpPr>
        <p:spPr>
          <a:xfrm>
            <a:off x="808037" y="279135"/>
            <a:ext cx="76929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Times New Roman"/>
              <a:buNone/>
            </a:pPr>
            <a:r>
              <a:rPr b="1" i="1" lang="en-US" sz="2800" u="non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Linguagens de Programação</a:t>
            </a:r>
            <a:endParaRPr/>
          </a:p>
        </p:txBody>
      </p:sp>
      <p:sp>
        <p:nvSpPr>
          <p:cNvPr id="435" name="Google Shape;435;p49"/>
          <p:cNvSpPr txBox="1"/>
          <p:nvPr/>
        </p:nvSpPr>
        <p:spPr>
          <a:xfrm>
            <a:off x="2997200" y="2371989"/>
            <a:ext cx="3459300" cy="19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Times New Roman"/>
              <a:buNone/>
            </a:pPr>
            <a:r>
              <a:rPr b="0" i="0" lang="en-US" sz="2400" u="none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Traduz todo o código fonte e gera o </a:t>
            </a:r>
            <a:r>
              <a:rPr b="1" i="0" lang="en-US" sz="2400" u="none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código-objeto</a:t>
            </a:r>
            <a:r>
              <a:rPr b="0" i="0" lang="en-US" sz="2400" u="none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que pode ser </a:t>
            </a:r>
            <a:r>
              <a:rPr b="1" i="0" lang="en-US" sz="2400" u="none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linkado</a:t>
            </a:r>
            <a:r>
              <a:rPr b="0" i="0" lang="en-US" sz="2400" u="none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ou </a:t>
            </a:r>
            <a:r>
              <a:rPr b="1" i="0" lang="en-US" sz="2400" u="none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montado</a:t>
            </a:r>
            <a:r>
              <a:rPr b="0" i="0" lang="en-US" sz="2400" u="none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para se tornar um programa executável</a:t>
            </a:r>
            <a:endParaRPr/>
          </a:p>
        </p:txBody>
      </p:sp>
      <p:sp>
        <p:nvSpPr>
          <p:cNvPr id="436" name="Google Shape;436;p49"/>
          <p:cNvSpPr/>
          <p:nvPr/>
        </p:nvSpPr>
        <p:spPr>
          <a:xfrm>
            <a:off x="2913062" y="2264833"/>
            <a:ext cx="3594000" cy="2656500"/>
          </a:xfrm>
          <a:prstGeom prst="foldedCorner">
            <a:avLst>
              <a:gd fmla="val 16667" name="adj"/>
            </a:avLst>
          </a:prstGeom>
          <a:noFill/>
          <a:ln cap="flat" cmpd="sng" w="28575">
            <a:solidFill>
              <a:srgbClr val="00009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8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50"/>
          <p:cNvSpPr txBox="1"/>
          <p:nvPr/>
        </p:nvSpPr>
        <p:spPr>
          <a:xfrm>
            <a:off x="6553200" y="5203031"/>
            <a:ext cx="21336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</a:pPr>
            <a:fld id="{00000000-1234-1234-1234-123412341234}" type="slidenum">
              <a:rPr b="0" i="0" lang="en-US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‹#›</a:t>
            </a:fld>
            <a:endParaRPr/>
          </a:p>
        </p:txBody>
      </p:sp>
      <p:sp>
        <p:nvSpPr>
          <p:cNvPr id="442" name="Google Shape;442;p50"/>
          <p:cNvSpPr txBox="1"/>
          <p:nvPr/>
        </p:nvSpPr>
        <p:spPr>
          <a:xfrm>
            <a:off x="782637" y="840052"/>
            <a:ext cx="7692900" cy="53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Times New Roman"/>
              <a:buNone/>
            </a:pPr>
            <a:r>
              <a:rPr b="1" i="0" lang="en-US" sz="3600" u="non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Terceira Geração  </a:t>
            </a:r>
            <a:r>
              <a:rPr b="1" i="0" lang="en-US" sz="2800" u="none">
                <a:solidFill>
                  <a:schemeClr val="accent2"/>
                </a:solidFill>
                <a:latin typeface="Tahoma"/>
                <a:ea typeface="Tahoma"/>
                <a:cs typeface="Tahoma"/>
                <a:sym typeface="Tahoma"/>
              </a:rPr>
              <a:t>⇨</a:t>
            </a:r>
            <a:r>
              <a:rPr b="1" i="0" lang="en-US" sz="3600" u="non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Exemplos</a:t>
            </a:r>
            <a:endParaRPr/>
          </a:p>
        </p:txBody>
      </p:sp>
      <p:sp>
        <p:nvSpPr>
          <p:cNvPr id="443" name="Google Shape;443;p50"/>
          <p:cNvSpPr txBox="1"/>
          <p:nvPr/>
        </p:nvSpPr>
        <p:spPr>
          <a:xfrm>
            <a:off x="808037" y="279135"/>
            <a:ext cx="76929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Times New Roman"/>
              <a:buNone/>
            </a:pPr>
            <a:r>
              <a:rPr b="1" i="1" lang="en-US" sz="2800" u="non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Linguagens de Programação</a:t>
            </a:r>
            <a:endParaRPr/>
          </a:p>
        </p:txBody>
      </p:sp>
      <p:sp>
        <p:nvSpPr>
          <p:cNvPr id="444" name="Google Shape;444;p50"/>
          <p:cNvSpPr txBox="1"/>
          <p:nvPr/>
        </p:nvSpPr>
        <p:spPr>
          <a:xfrm>
            <a:off x="1970073" y="3452813"/>
            <a:ext cx="11811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800"/>
              <a:buFont typeface="Times New Roman"/>
              <a:buNone/>
            </a:pPr>
            <a:r>
              <a:rPr b="0" i="0" lang="en-US" sz="2800" u="none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Basic</a:t>
            </a:r>
            <a:endParaRPr/>
          </a:p>
        </p:txBody>
      </p:sp>
      <p:sp>
        <p:nvSpPr>
          <p:cNvPr id="445" name="Google Shape;445;p50"/>
          <p:cNvSpPr/>
          <p:nvPr/>
        </p:nvSpPr>
        <p:spPr>
          <a:xfrm>
            <a:off x="1944725" y="3213938"/>
            <a:ext cx="1231800" cy="910200"/>
          </a:xfrm>
          <a:prstGeom prst="ellipse">
            <a:avLst/>
          </a:prstGeom>
          <a:noFill/>
          <a:ln cap="flat" cmpd="sng" w="28575">
            <a:solidFill>
              <a:srgbClr val="8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8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46" name="Google Shape;446;p50"/>
          <p:cNvSpPr/>
          <p:nvPr/>
        </p:nvSpPr>
        <p:spPr>
          <a:xfrm>
            <a:off x="5283200" y="2148417"/>
            <a:ext cx="1346100" cy="910200"/>
          </a:xfrm>
          <a:prstGeom prst="ellipse">
            <a:avLst/>
          </a:prstGeom>
          <a:noFill/>
          <a:ln cap="flat" cmpd="sng" w="28575">
            <a:solidFill>
              <a:srgbClr val="8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8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47" name="Google Shape;447;p50"/>
          <p:cNvSpPr txBox="1"/>
          <p:nvPr/>
        </p:nvSpPr>
        <p:spPr>
          <a:xfrm>
            <a:off x="6102350" y="3727979"/>
            <a:ext cx="15333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800"/>
              <a:buFont typeface="Times New Roman"/>
              <a:buNone/>
            </a:pPr>
            <a:r>
              <a:rPr b="0" i="0" lang="en-US" sz="2800" u="none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Pascal</a:t>
            </a:r>
            <a:endParaRPr/>
          </a:p>
        </p:txBody>
      </p:sp>
      <p:sp>
        <p:nvSpPr>
          <p:cNvPr id="448" name="Google Shape;448;p50"/>
          <p:cNvSpPr/>
          <p:nvPr/>
        </p:nvSpPr>
        <p:spPr>
          <a:xfrm>
            <a:off x="5884875" y="3478604"/>
            <a:ext cx="2133600" cy="931200"/>
          </a:xfrm>
          <a:prstGeom prst="ellipse">
            <a:avLst/>
          </a:prstGeom>
          <a:noFill/>
          <a:ln cap="flat" cmpd="sng" w="28575">
            <a:solidFill>
              <a:srgbClr val="8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8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49" name="Google Shape;449;p50"/>
          <p:cNvSpPr txBox="1"/>
          <p:nvPr/>
        </p:nvSpPr>
        <p:spPr>
          <a:xfrm>
            <a:off x="2679700" y="2108729"/>
            <a:ext cx="12318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800"/>
              <a:buFont typeface="Times New Roman"/>
              <a:buNone/>
            </a:pPr>
            <a:r>
              <a:rPr b="0" i="0" lang="en-US" sz="2800" u="none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Fortran</a:t>
            </a:r>
            <a:endParaRPr/>
          </a:p>
        </p:txBody>
      </p:sp>
      <p:sp>
        <p:nvSpPr>
          <p:cNvPr id="450" name="Google Shape;450;p50"/>
          <p:cNvSpPr/>
          <p:nvPr/>
        </p:nvSpPr>
        <p:spPr>
          <a:xfrm>
            <a:off x="2336800" y="1894417"/>
            <a:ext cx="1879500" cy="910200"/>
          </a:xfrm>
          <a:prstGeom prst="ellipse">
            <a:avLst/>
          </a:prstGeom>
          <a:noFill/>
          <a:ln cap="flat" cmpd="sng" w="28575">
            <a:solidFill>
              <a:srgbClr val="8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8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51" name="Google Shape;451;p50"/>
          <p:cNvSpPr txBox="1"/>
          <p:nvPr/>
        </p:nvSpPr>
        <p:spPr>
          <a:xfrm>
            <a:off x="4186237" y="4130146"/>
            <a:ext cx="4206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800"/>
              <a:buFont typeface="Times New Roman"/>
              <a:buNone/>
            </a:pPr>
            <a:r>
              <a:rPr b="0" i="0" lang="en-US" sz="2800" u="none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</a:t>
            </a:r>
            <a:endParaRPr/>
          </a:p>
        </p:txBody>
      </p:sp>
      <p:sp>
        <p:nvSpPr>
          <p:cNvPr id="452" name="Google Shape;452;p50"/>
          <p:cNvSpPr/>
          <p:nvPr/>
        </p:nvSpPr>
        <p:spPr>
          <a:xfrm>
            <a:off x="3822700" y="3852333"/>
            <a:ext cx="1181100" cy="931200"/>
          </a:xfrm>
          <a:prstGeom prst="ellipse">
            <a:avLst/>
          </a:prstGeom>
          <a:noFill/>
          <a:ln cap="flat" cmpd="sng" w="28575">
            <a:solidFill>
              <a:srgbClr val="8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8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53" name="Google Shape;453;p50"/>
          <p:cNvSpPr txBox="1"/>
          <p:nvPr/>
        </p:nvSpPr>
        <p:spPr>
          <a:xfrm>
            <a:off x="5432425" y="2352146"/>
            <a:ext cx="10524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800"/>
              <a:buFont typeface="Times New Roman"/>
              <a:buNone/>
            </a:pPr>
            <a:r>
              <a:rPr b="0" i="0" lang="en-US" sz="2800" u="none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Cobol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51"/>
          <p:cNvSpPr txBox="1"/>
          <p:nvPr/>
        </p:nvSpPr>
        <p:spPr>
          <a:xfrm>
            <a:off x="6553200" y="5203031"/>
            <a:ext cx="21336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</a:pPr>
            <a:fld id="{00000000-1234-1234-1234-123412341234}" type="slidenum">
              <a:rPr b="0" i="0" lang="en-US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‹#›</a:t>
            </a:fld>
            <a:endParaRPr/>
          </a:p>
        </p:txBody>
      </p:sp>
      <p:sp>
        <p:nvSpPr>
          <p:cNvPr id="459" name="Google Shape;459;p51"/>
          <p:cNvSpPr txBox="1"/>
          <p:nvPr/>
        </p:nvSpPr>
        <p:spPr>
          <a:xfrm>
            <a:off x="782637" y="840052"/>
            <a:ext cx="7692900" cy="53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Times New Roman"/>
              <a:buNone/>
            </a:pPr>
            <a:r>
              <a:rPr b="1" i="0" lang="en-US" sz="3600" u="non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Quarta Geração</a:t>
            </a:r>
            <a:endParaRPr/>
          </a:p>
        </p:txBody>
      </p:sp>
      <p:sp>
        <p:nvSpPr>
          <p:cNvPr id="460" name="Google Shape;460;p51"/>
          <p:cNvSpPr txBox="1"/>
          <p:nvPr/>
        </p:nvSpPr>
        <p:spPr>
          <a:xfrm>
            <a:off x="812800" y="1688042"/>
            <a:ext cx="7924800" cy="370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65"/>
              <a:buFont typeface="Noto Sans Symbols"/>
              <a:buChar char="■"/>
            </a:pPr>
            <a:r>
              <a:rPr b="0" i="0" lang="en-US" sz="21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São linguagens não-procedurais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1050"/>
              </a:spcBef>
              <a:spcAft>
                <a:spcPts val="0"/>
              </a:spcAft>
              <a:buClr>
                <a:schemeClr val="accent1"/>
              </a:buClr>
              <a:buSzPts val="1365"/>
              <a:buFont typeface="Noto Sans Symbols"/>
              <a:buChar char="■"/>
            </a:pPr>
            <a:r>
              <a:rPr b="0" i="0" lang="en-US" sz="21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Buscam a capacidade de reutilização de componentes para facilitar o trabalho de programação e </a:t>
            </a:r>
            <a:r>
              <a:rPr lang="en-US" sz="2100">
                <a:solidFill>
                  <a:schemeClr val="dk1"/>
                </a:solidFill>
              </a:rPr>
              <a:t>deixá</a:t>
            </a:r>
            <a:r>
              <a:rPr b="0" i="0" lang="en-US" sz="21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-lo mais rápido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1050"/>
              </a:spcBef>
              <a:spcAft>
                <a:spcPts val="0"/>
              </a:spcAft>
              <a:buClr>
                <a:schemeClr val="accent1"/>
              </a:buClr>
              <a:buSzPts val="1365"/>
              <a:buFont typeface="Noto Sans Symbols"/>
              <a:buChar char="■"/>
            </a:pPr>
            <a:r>
              <a:rPr b="0" i="0" lang="en-US" sz="21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Muitas linguagens de quarta geração são orientadas a objetos (Small Talk, C++, Java) e a eventos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1050"/>
              </a:spcBef>
              <a:spcAft>
                <a:spcPts val="0"/>
              </a:spcAft>
              <a:buClr>
                <a:schemeClr val="accent1"/>
              </a:buClr>
              <a:buSzPts val="1365"/>
              <a:buFont typeface="Noto Sans Symbols"/>
              <a:buChar char="■"/>
            </a:pPr>
            <a:r>
              <a:rPr b="0" i="0" lang="en-US" sz="21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Programação Orientada à Objetos (OOP) é uma forma de análise de programas em termos de objetos ("coisas") que compõem um sistema</a:t>
            </a:r>
            <a:endParaRPr b="1" i="0" sz="21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1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1" name="Google Shape;461;p51"/>
          <p:cNvSpPr txBox="1"/>
          <p:nvPr/>
        </p:nvSpPr>
        <p:spPr>
          <a:xfrm>
            <a:off x="808037" y="279135"/>
            <a:ext cx="76929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Times New Roman"/>
              <a:buNone/>
            </a:pPr>
            <a:r>
              <a:rPr b="1" i="1" lang="en-US" sz="2800" u="non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Linguagens de Programação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52"/>
          <p:cNvSpPr txBox="1"/>
          <p:nvPr/>
        </p:nvSpPr>
        <p:spPr>
          <a:xfrm>
            <a:off x="6553200" y="5203031"/>
            <a:ext cx="21336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</a:pPr>
            <a:fld id="{00000000-1234-1234-1234-123412341234}" type="slidenum">
              <a:rPr b="0" i="0" lang="en-US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‹#›</a:t>
            </a:fld>
            <a:endParaRPr/>
          </a:p>
        </p:txBody>
      </p:sp>
      <p:sp>
        <p:nvSpPr>
          <p:cNvPr id="467" name="Google Shape;467;p52"/>
          <p:cNvSpPr txBox="1"/>
          <p:nvPr/>
        </p:nvSpPr>
        <p:spPr>
          <a:xfrm>
            <a:off x="782637" y="840052"/>
            <a:ext cx="7692900" cy="53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Times New Roman"/>
              <a:buNone/>
            </a:pPr>
            <a:r>
              <a:rPr b="1" i="0" lang="en-US" sz="3600" u="non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Quarta Geração  </a:t>
            </a:r>
            <a:r>
              <a:rPr b="1" i="0" lang="en-US" sz="2800" u="none">
                <a:solidFill>
                  <a:schemeClr val="accent2"/>
                </a:solidFill>
                <a:latin typeface="Tahoma"/>
                <a:ea typeface="Tahoma"/>
                <a:cs typeface="Tahoma"/>
                <a:sym typeface="Tahoma"/>
              </a:rPr>
              <a:t>⇨</a:t>
            </a:r>
            <a:r>
              <a:rPr b="1" i="0" lang="en-US" sz="3600" u="non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Exemplos</a:t>
            </a:r>
            <a:endParaRPr/>
          </a:p>
        </p:txBody>
      </p:sp>
      <p:sp>
        <p:nvSpPr>
          <p:cNvPr id="468" name="Google Shape;468;p52"/>
          <p:cNvSpPr txBox="1"/>
          <p:nvPr/>
        </p:nvSpPr>
        <p:spPr>
          <a:xfrm>
            <a:off x="808037" y="279135"/>
            <a:ext cx="76929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Times New Roman"/>
              <a:buNone/>
            </a:pPr>
            <a:r>
              <a:rPr b="1" i="1" lang="en-US" sz="2800" u="non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Linguagens de Programação</a:t>
            </a:r>
            <a:endParaRPr/>
          </a:p>
        </p:txBody>
      </p:sp>
      <p:sp>
        <p:nvSpPr>
          <p:cNvPr id="469" name="Google Shape;469;p52"/>
          <p:cNvSpPr txBox="1"/>
          <p:nvPr/>
        </p:nvSpPr>
        <p:spPr>
          <a:xfrm>
            <a:off x="2049447" y="3452813"/>
            <a:ext cx="9810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800"/>
              <a:buFont typeface="Times New Roman"/>
              <a:buNone/>
            </a:pPr>
            <a:r>
              <a:rPr b="0" i="0" lang="en-US" sz="2800" u="none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Java</a:t>
            </a:r>
            <a:endParaRPr/>
          </a:p>
        </p:txBody>
      </p:sp>
      <p:sp>
        <p:nvSpPr>
          <p:cNvPr id="470" name="Google Shape;470;p52"/>
          <p:cNvSpPr/>
          <p:nvPr/>
        </p:nvSpPr>
        <p:spPr>
          <a:xfrm>
            <a:off x="1943200" y="3213938"/>
            <a:ext cx="1231800" cy="910200"/>
          </a:xfrm>
          <a:prstGeom prst="ellipse">
            <a:avLst/>
          </a:prstGeom>
          <a:noFill/>
          <a:ln cap="flat" cmpd="sng" w="28575">
            <a:solidFill>
              <a:srgbClr val="8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8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71" name="Google Shape;471;p52"/>
          <p:cNvSpPr/>
          <p:nvPr/>
        </p:nvSpPr>
        <p:spPr>
          <a:xfrm>
            <a:off x="5283200" y="2148417"/>
            <a:ext cx="1346100" cy="910200"/>
          </a:xfrm>
          <a:prstGeom prst="ellipse">
            <a:avLst/>
          </a:prstGeom>
          <a:noFill/>
          <a:ln cap="flat" cmpd="sng" w="28575">
            <a:solidFill>
              <a:srgbClr val="8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8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72" name="Google Shape;472;p52"/>
          <p:cNvSpPr/>
          <p:nvPr/>
        </p:nvSpPr>
        <p:spPr>
          <a:xfrm>
            <a:off x="5651500" y="3450167"/>
            <a:ext cx="1993800" cy="994800"/>
          </a:xfrm>
          <a:prstGeom prst="ellipse">
            <a:avLst/>
          </a:prstGeom>
          <a:noFill/>
          <a:ln cap="flat" cmpd="sng" w="28575">
            <a:solidFill>
              <a:srgbClr val="8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8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73" name="Google Shape;473;p52"/>
          <p:cNvSpPr txBox="1"/>
          <p:nvPr/>
        </p:nvSpPr>
        <p:spPr>
          <a:xfrm>
            <a:off x="2732070" y="2108729"/>
            <a:ext cx="1589100" cy="7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800"/>
              <a:buFont typeface="Times New Roman"/>
              <a:buNone/>
            </a:pPr>
            <a:r>
              <a:rPr b="0" i="0" lang="en-US" sz="2800" u="none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Object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800"/>
              <a:buFont typeface="Times New Roman"/>
              <a:buNone/>
            </a:pPr>
            <a:r>
              <a:rPr b="0" i="0" lang="en-US" sz="2800" u="none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Pascal</a:t>
            </a:r>
            <a:endParaRPr/>
          </a:p>
        </p:txBody>
      </p:sp>
      <p:sp>
        <p:nvSpPr>
          <p:cNvPr id="474" name="Google Shape;474;p52"/>
          <p:cNvSpPr/>
          <p:nvPr/>
        </p:nvSpPr>
        <p:spPr>
          <a:xfrm>
            <a:off x="2516975" y="1915604"/>
            <a:ext cx="2019300" cy="1174800"/>
          </a:xfrm>
          <a:prstGeom prst="ellipse">
            <a:avLst/>
          </a:prstGeom>
          <a:noFill/>
          <a:ln cap="flat" cmpd="sng" w="28575">
            <a:solidFill>
              <a:srgbClr val="8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8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75" name="Google Shape;475;p52"/>
          <p:cNvSpPr txBox="1"/>
          <p:nvPr/>
        </p:nvSpPr>
        <p:spPr>
          <a:xfrm>
            <a:off x="4097337" y="4130146"/>
            <a:ext cx="5985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800"/>
              <a:buFont typeface="Times New Roman"/>
              <a:buNone/>
            </a:pPr>
            <a:r>
              <a:rPr b="0" i="0" lang="en-US" sz="2800" u="none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C#</a:t>
            </a:r>
            <a:endParaRPr/>
          </a:p>
        </p:txBody>
      </p:sp>
      <p:sp>
        <p:nvSpPr>
          <p:cNvPr id="476" name="Google Shape;476;p52"/>
          <p:cNvSpPr/>
          <p:nvPr/>
        </p:nvSpPr>
        <p:spPr>
          <a:xfrm>
            <a:off x="3822700" y="3852333"/>
            <a:ext cx="1181100" cy="931200"/>
          </a:xfrm>
          <a:prstGeom prst="ellipse">
            <a:avLst/>
          </a:prstGeom>
          <a:noFill/>
          <a:ln cap="flat" cmpd="sng" w="28575">
            <a:solidFill>
              <a:srgbClr val="8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8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77" name="Google Shape;477;p52"/>
          <p:cNvSpPr txBox="1"/>
          <p:nvPr/>
        </p:nvSpPr>
        <p:spPr>
          <a:xfrm>
            <a:off x="5548312" y="2352146"/>
            <a:ext cx="8208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800"/>
              <a:buFont typeface="Times New Roman"/>
              <a:buNone/>
            </a:pPr>
            <a:r>
              <a:rPr b="0" i="0" lang="en-US" sz="2800" u="none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C++</a:t>
            </a:r>
            <a:endParaRPr/>
          </a:p>
        </p:txBody>
      </p:sp>
      <p:sp>
        <p:nvSpPr>
          <p:cNvPr id="478" name="Google Shape;478;p52"/>
          <p:cNvSpPr txBox="1"/>
          <p:nvPr/>
        </p:nvSpPr>
        <p:spPr>
          <a:xfrm>
            <a:off x="5795962" y="3696229"/>
            <a:ext cx="17526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800"/>
              <a:buFont typeface="Times New Roman"/>
              <a:buNone/>
            </a:pPr>
            <a:r>
              <a:rPr b="0" i="0" lang="en-US" sz="2800" u="none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Small Talk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53"/>
          <p:cNvSpPr txBox="1"/>
          <p:nvPr/>
        </p:nvSpPr>
        <p:spPr>
          <a:xfrm>
            <a:off x="6553200" y="5203031"/>
            <a:ext cx="21336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</a:pPr>
            <a:fld id="{00000000-1234-1234-1234-123412341234}" type="slidenum">
              <a:rPr b="0" i="0" lang="en-US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‹#›</a:t>
            </a:fld>
            <a:endParaRPr/>
          </a:p>
        </p:txBody>
      </p:sp>
      <p:sp>
        <p:nvSpPr>
          <p:cNvPr id="484" name="Google Shape;484;p53"/>
          <p:cNvSpPr txBox="1"/>
          <p:nvPr/>
        </p:nvSpPr>
        <p:spPr>
          <a:xfrm>
            <a:off x="782637" y="840052"/>
            <a:ext cx="7692900" cy="53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Times New Roman"/>
              <a:buNone/>
            </a:pPr>
            <a:r>
              <a:rPr b="1" i="0" lang="en-US" sz="3600" u="non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Exemplos de Códigos</a:t>
            </a:r>
            <a:endParaRPr/>
          </a:p>
        </p:txBody>
      </p:sp>
      <p:sp>
        <p:nvSpPr>
          <p:cNvPr id="485" name="Google Shape;485;p53"/>
          <p:cNvSpPr txBox="1"/>
          <p:nvPr/>
        </p:nvSpPr>
        <p:spPr>
          <a:xfrm>
            <a:off x="808037" y="279135"/>
            <a:ext cx="76929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Times New Roman"/>
              <a:buNone/>
            </a:pPr>
            <a:r>
              <a:rPr b="1" i="1" lang="en-US" sz="2800" u="non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Linguagens de Programação</a:t>
            </a:r>
            <a:endParaRPr/>
          </a:p>
        </p:txBody>
      </p:sp>
      <p:pic>
        <p:nvPicPr>
          <p:cNvPr id="486" name="Google Shape;486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9275" y="1411552"/>
            <a:ext cx="6896364" cy="36750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8"/>
          <p:cNvSpPr txBox="1"/>
          <p:nvPr/>
        </p:nvSpPr>
        <p:spPr>
          <a:xfrm>
            <a:off x="6553200" y="5203031"/>
            <a:ext cx="21336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</a:pPr>
            <a:fld id="{00000000-1234-1234-1234-123412341234}" type="slidenum">
              <a:rPr b="0" i="0" lang="en-US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‹#›</a:t>
            </a:fld>
            <a:endParaRPr/>
          </a:p>
        </p:txBody>
      </p:sp>
      <p:sp>
        <p:nvSpPr>
          <p:cNvPr id="127" name="Google Shape;127;p18"/>
          <p:cNvSpPr txBox="1"/>
          <p:nvPr/>
        </p:nvSpPr>
        <p:spPr>
          <a:xfrm>
            <a:off x="782637" y="840052"/>
            <a:ext cx="7692900" cy="53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Times New Roman"/>
              <a:buNone/>
            </a:pPr>
            <a:r>
              <a:rPr b="1" i="0" lang="en-US" sz="3600" u="non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Software</a:t>
            </a:r>
            <a:endParaRPr/>
          </a:p>
        </p:txBody>
      </p:sp>
      <p:sp>
        <p:nvSpPr>
          <p:cNvPr id="128" name="Google Shape;128;p18"/>
          <p:cNvSpPr txBox="1"/>
          <p:nvPr/>
        </p:nvSpPr>
        <p:spPr>
          <a:xfrm>
            <a:off x="463550" y="1688042"/>
            <a:ext cx="5708700" cy="34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65"/>
              <a:buFont typeface="Noto Sans Symbols"/>
              <a:buChar char="■"/>
            </a:pPr>
            <a:r>
              <a:rPr b="1" i="0" lang="en-US" sz="21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Computador</a:t>
            </a:r>
            <a:r>
              <a:rPr b="0" i="0" lang="en-US" sz="21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é uma máquina que resolve problemas executando uma série de comandos</a:t>
            </a:r>
            <a:endParaRPr/>
          </a:p>
          <a:p>
            <a:pPr indent="-342900" lvl="0" marL="342900" marR="0" rtl="0" algn="ctr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b="0" i="0" lang="en-US" sz="21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cada comando → </a:t>
            </a:r>
            <a:r>
              <a:rPr b="1" i="0" lang="en-US" sz="21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Instrução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accent1"/>
              </a:buClr>
              <a:buSzPts val="1365"/>
              <a:buFont typeface="Noto Sans Symbols"/>
              <a:buChar char="■"/>
            </a:pPr>
            <a:r>
              <a:rPr b="1" i="0" lang="en-US" sz="21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Programa (</a:t>
            </a:r>
            <a:r>
              <a:rPr b="0" i="0" lang="en-US" sz="21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ou</a:t>
            </a:r>
            <a:r>
              <a:rPr b="1" i="0" lang="en-US" sz="21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Software)</a:t>
            </a:r>
            <a:r>
              <a:rPr b="0" i="0" lang="en-US" sz="21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é um conjunto de instruções que descrevem a maneira de se realizar uma tarefa</a:t>
            </a:r>
            <a:endParaRPr/>
          </a:p>
        </p:txBody>
      </p:sp>
      <p:sp>
        <p:nvSpPr>
          <p:cNvPr id="129" name="Google Shape;129;p18"/>
          <p:cNvSpPr txBox="1"/>
          <p:nvPr/>
        </p:nvSpPr>
        <p:spPr>
          <a:xfrm>
            <a:off x="808037" y="279135"/>
            <a:ext cx="76929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Times New Roman"/>
              <a:buNone/>
            </a:pPr>
            <a:r>
              <a:rPr b="1" i="1" lang="en-US" sz="2800" u="non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Programas de Computador</a:t>
            </a:r>
            <a:endParaRPr/>
          </a:p>
        </p:txBody>
      </p:sp>
      <p:pic>
        <p:nvPicPr>
          <p:cNvPr descr="Resultado de imagem para software caixinha" id="130" name="Google Shape;130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49975" y="723635"/>
            <a:ext cx="2450042" cy="198569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sultado de imagem para isobox windows" id="131" name="Google Shape;131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02387" y="2790031"/>
            <a:ext cx="2284676" cy="260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54"/>
          <p:cNvSpPr txBox="1"/>
          <p:nvPr/>
        </p:nvSpPr>
        <p:spPr>
          <a:xfrm>
            <a:off x="6553200" y="5203031"/>
            <a:ext cx="21336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</a:pPr>
            <a:fld id="{00000000-1234-1234-1234-123412341234}" type="slidenum">
              <a:rPr b="0" i="0" lang="en-US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‹#›</a:t>
            </a:fld>
            <a:endParaRPr/>
          </a:p>
        </p:txBody>
      </p:sp>
      <p:sp>
        <p:nvSpPr>
          <p:cNvPr id="492" name="Google Shape;492;p54"/>
          <p:cNvSpPr txBox="1"/>
          <p:nvPr/>
        </p:nvSpPr>
        <p:spPr>
          <a:xfrm>
            <a:off x="782637" y="840052"/>
            <a:ext cx="7692900" cy="53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Times New Roman"/>
              <a:buNone/>
            </a:pPr>
            <a:r>
              <a:rPr b="1" i="0" lang="en-US" sz="3600" u="non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Exemplos de Códigos</a:t>
            </a:r>
            <a:endParaRPr/>
          </a:p>
        </p:txBody>
      </p:sp>
      <p:sp>
        <p:nvSpPr>
          <p:cNvPr id="493" name="Google Shape;493;p54"/>
          <p:cNvSpPr txBox="1"/>
          <p:nvPr/>
        </p:nvSpPr>
        <p:spPr>
          <a:xfrm>
            <a:off x="808037" y="279135"/>
            <a:ext cx="76929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Times New Roman"/>
              <a:buNone/>
            </a:pPr>
            <a:r>
              <a:rPr b="1" i="1" lang="en-US" sz="2800" u="non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Linguagens de Programação</a:t>
            </a:r>
            <a:endParaRPr/>
          </a:p>
        </p:txBody>
      </p:sp>
      <p:pic>
        <p:nvPicPr>
          <p:cNvPr id="494" name="Google Shape;494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6100" y="1550458"/>
            <a:ext cx="6880488" cy="320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55"/>
          <p:cNvSpPr txBox="1"/>
          <p:nvPr>
            <p:ph idx="12" type="sldNum"/>
          </p:nvPr>
        </p:nvSpPr>
        <p:spPr>
          <a:xfrm>
            <a:off x="6553200" y="5203031"/>
            <a:ext cx="2133600" cy="3810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01" name="Google Shape;501;p55"/>
          <p:cNvSpPr txBox="1"/>
          <p:nvPr/>
        </p:nvSpPr>
        <p:spPr>
          <a:xfrm>
            <a:off x="766775" y="531625"/>
            <a:ext cx="72282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/>
              <a:t>JAVA</a:t>
            </a:r>
            <a:endParaRPr sz="1900"/>
          </a:p>
        </p:txBody>
      </p:sp>
      <p:pic>
        <p:nvPicPr>
          <p:cNvPr id="502" name="Google Shape;502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1563" y="1472725"/>
            <a:ext cx="7000875" cy="3362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56"/>
          <p:cNvSpPr txBox="1"/>
          <p:nvPr>
            <p:ph idx="12" type="sldNum"/>
          </p:nvPr>
        </p:nvSpPr>
        <p:spPr>
          <a:xfrm>
            <a:off x="6553200" y="5203031"/>
            <a:ext cx="2133600" cy="3810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09" name="Google Shape;509;p56"/>
          <p:cNvSpPr txBox="1"/>
          <p:nvPr/>
        </p:nvSpPr>
        <p:spPr>
          <a:xfrm>
            <a:off x="1022350" y="715650"/>
            <a:ext cx="58887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/>
              <a:t>C# (le-se csharp)</a:t>
            </a:r>
            <a:endParaRPr sz="1900"/>
          </a:p>
        </p:txBody>
      </p:sp>
      <p:pic>
        <p:nvPicPr>
          <p:cNvPr id="510" name="Google Shape;510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3550" y="1268725"/>
            <a:ext cx="5353050" cy="3781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57"/>
          <p:cNvSpPr txBox="1"/>
          <p:nvPr>
            <p:ph idx="12" type="sldNum"/>
          </p:nvPr>
        </p:nvSpPr>
        <p:spPr>
          <a:xfrm>
            <a:off x="6553200" y="5203031"/>
            <a:ext cx="2133600" cy="3810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17" name="Google Shape;517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2600" y="1161453"/>
            <a:ext cx="5531925" cy="3392100"/>
          </a:xfrm>
          <a:prstGeom prst="rect">
            <a:avLst/>
          </a:prstGeom>
          <a:noFill/>
          <a:ln>
            <a:noFill/>
          </a:ln>
        </p:spPr>
      </p:pic>
      <p:sp>
        <p:nvSpPr>
          <p:cNvPr id="518" name="Google Shape;518;p57"/>
          <p:cNvSpPr txBox="1"/>
          <p:nvPr/>
        </p:nvSpPr>
        <p:spPr>
          <a:xfrm>
            <a:off x="654300" y="613425"/>
            <a:ext cx="58887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/>
              <a:t>Exemplo DART</a:t>
            </a:r>
            <a:endParaRPr sz="19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9"/>
          <p:cNvSpPr txBox="1"/>
          <p:nvPr/>
        </p:nvSpPr>
        <p:spPr>
          <a:xfrm>
            <a:off x="6553200" y="5203031"/>
            <a:ext cx="21336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</a:pPr>
            <a:fld id="{00000000-1234-1234-1234-123412341234}" type="slidenum">
              <a:rPr b="0" i="0" lang="en-US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‹#›</a:t>
            </a:fld>
            <a:endParaRPr/>
          </a:p>
        </p:txBody>
      </p:sp>
      <p:sp>
        <p:nvSpPr>
          <p:cNvPr id="137" name="Google Shape;137;p19"/>
          <p:cNvSpPr txBox="1"/>
          <p:nvPr/>
        </p:nvSpPr>
        <p:spPr>
          <a:xfrm>
            <a:off x="609600" y="3524250"/>
            <a:ext cx="1828800" cy="160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Times New Roman"/>
              <a:buNone/>
            </a:pPr>
            <a:r>
              <a:rPr b="1" i="0" lang="en-US" sz="12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a=1;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Times New Roman"/>
              <a:buNone/>
            </a:pPr>
            <a:r>
              <a:rPr b="1" i="0" lang="en-US" sz="12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f=1;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Times New Roman"/>
              <a:buNone/>
            </a:pPr>
            <a:r>
              <a:rPr b="1" i="0" lang="en-US" sz="12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while (a &lt;= 5)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Times New Roman"/>
              <a:buNone/>
            </a:pPr>
            <a:r>
              <a:rPr b="1" i="0" lang="en-US" sz="12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{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Times New Roman"/>
              <a:buNone/>
            </a:pPr>
            <a:r>
              <a:rPr b="1" i="0" lang="en-US" sz="12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f = f * a;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Times New Roman"/>
              <a:buNone/>
            </a:pPr>
            <a:r>
              <a:rPr b="1" i="0" lang="en-US" sz="12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a = a + 1;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Times New Roman"/>
              <a:buNone/>
            </a:pPr>
            <a:r>
              <a:rPr b="1" i="0" lang="en-US" sz="12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}</a:t>
            </a:r>
            <a:endParaRPr/>
          </a:p>
        </p:txBody>
      </p:sp>
      <p:sp>
        <p:nvSpPr>
          <p:cNvPr id="138" name="Google Shape;138;p19"/>
          <p:cNvSpPr txBox="1"/>
          <p:nvPr/>
        </p:nvSpPr>
        <p:spPr>
          <a:xfrm>
            <a:off x="609600" y="2730500"/>
            <a:ext cx="2298600" cy="6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i="0" lang="en-US" sz="1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Este pequeno programa feito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i="0" lang="en-US" sz="1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na linguagem “C”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i="0" lang="en-US" sz="1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calcula o fatorial de 5</a:t>
            </a:r>
            <a:endParaRPr/>
          </a:p>
        </p:txBody>
      </p:sp>
      <p:sp>
        <p:nvSpPr>
          <p:cNvPr id="139" name="Google Shape;139;p19"/>
          <p:cNvSpPr txBox="1"/>
          <p:nvPr/>
        </p:nvSpPr>
        <p:spPr>
          <a:xfrm>
            <a:off x="3644900" y="2286000"/>
            <a:ext cx="1536600" cy="2967300"/>
          </a:xfrm>
          <a:prstGeom prst="rect">
            <a:avLst/>
          </a:prstGeom>
          <a:solidFill>
            <a:srgbClr val="6699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br>
              <a:rPr b="1" i="0" lang="en-US" sz="12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en-US" sz="12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   CONB 1     </a:t>
            </a:r>
            <a:br>
              <a:rPr b="1" i="0" lang="en-US" sz="12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en-US" sz="12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   SAVEB 128</a:t>
            </a:r>
            <a:br>
              <a:rPr b="1" i="0" lang="en-US" sz="12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en-US" sz="12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   CONB 1      </a:t>
            </a:r>
            <a:br>
              <a:rPr b="1" i="0" lang="en-US" sz="12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en-US" sz="12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   SAVEB 129</a:t>
            </a:r>
            <a:br>
              <a:rPr b="1" i="0" lang="en-US" sz="12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en-US" sz="12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   LOADA 128   </a:t>
            </a:r>
            <a:br>
              <a:rPr b="1" i="0" lang="en-US" sz="12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en-US" sz="12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5   CONB 5</a:t>
            </a:r>
            <a:br>
              <a:rPr b="1" i="0" lang="en-US" sz="12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en-US" sz="12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6   COM</a:t>
            </a:r>
            <a:br>
              <a:rPr b="1" i="0" lang="en-US" sz="12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en-US" sz="12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7   JG 17</a:t>
            </a:r>
            <a:br>
              <a:rPr b="1" i="0" lang="en-US" sz="12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en-US" sz="12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8   LOADA 129  </a:t>
            </a:r>
            <a:br>
              <a:rPr b="1" i="0" lang="en-US" sz="12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en-US" sz="12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9   LOADB 128</a:t>
            </a:r>
            <a:br>
              <a:rPr b="1" i="0" lang="en-US" sz="12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en-US" sz="12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  MUL</a:t>
            </a:r>
            <a:br>
              <a:rPr b="1" i="0" lang="en-US" sz="12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en-US" sz="12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11  SAVEC 129</a:t>
            </a:r>
            <a:br>
              <a:rPr b="1" i="0" lang="en-US" sz="12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en-US" sz="12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12  LOADA 128  </a:t>
            </a:r>
            <a:br>
              <a:rPr b="1" i="0" lang="en-US" sz="12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en-US" sz="12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13  CONB 1</a:t>
            </a:r>
            <a:br>
              <a:rPr b="1" i="0" lang="en-US" sz="12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en-US" sz="12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14  ADD</a:t>
            </a:r>
            <a:br>
              <a:rPr b="1" i="0" lang="en-US" sz="12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en-US" sz="12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15  SAVEC 128</a:t>
            </a:r>
            <a:br>
              <a:rPr b="1" i="0" lang="en-US" sz="12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en-US" sz="12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16  JUMP 4      </a:t>
            </a:r>
            <a:br>
              <a:rPr b="1" i="0" lang="en-US" sz="12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en-US" sz="12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17  STOP</a:t>
            </a:r>
            <a:endParaRPr/>
          </a:p>
        </p:txBody>
      </p:sp>
      <p:sp>
        <p:nvSpPr>
          <p:cNvPr id="140" name="Google Shape;140;p19"/>
          <p:cNvSpPr txBox="1"/>
          <p:nvPr/>
        </p:nvSpPr>
        <p:spPr>
          <a:xfrm>
            <a:off x="2476500" y="1576917"/>
            <a:ext cx="3454500" cy="5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i="0" lang="en-US" sz="1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Este programa em assembler é a tradução do programa em “C”. A tradução dependerá do compilador utilizado.</a:t>
            </a:r>
            <a:endParaRPr/>
          </a:p>
        </p:txBody>
      </p:sp>
      <p:sp>
        <p:nvSpPr>
          <p:cNvPr id="141" name="Google Shape;141;p19"/>
          <p:cNvSpPr txBox="1"/>
          <p:nvPr/>
        </p:nvSpPr>
        <p:spPr>
          <a:xfrm>
            <a:off x="7302500" y="1047750"/>
            <a:ext cx="838200" cy="4140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</a:pPr>
            <a:r>
              <a:rPr b="1" i="0" lang="en-US" sz="1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0    3       </a:t>
            </a:r>
            <a:br>
              <a:rPr b="1" i="0" lang="en-US" sz="1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en-US" sz="1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1    1</a:t>
            </a:r>
            <a:br>
              <a:rPr b="1" i="0" lang="en-US" sz="1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en-US" sz="1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2    4       </a:t>
            </a:r>
            <a:br>
              <a:rPr b="1" i="0" lang="en-US" sz="1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en-US" sz="1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3    128</a:t>
            </a:r>
            <a:br>
              <a:rPr b="1" i="0" lang="en-US" sz="1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en-US" sz="1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4    3       </a:t>
            </a:r>
            <a:br>
              <a:rPr b="1" i="0" lang="en-US" sz="1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en-US" sz="1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5    1</a:t>
            </a:r>
            <a:br>
              <a:rPr b="1" i="0" lang="en-US" sz="1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en-US" sz="1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6    4       </a:t>
            </a:r>
            <a:br>
              <a:rPr b="1" i="0" lang="en-US" sz="1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en-US" sz="1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7    129</a:t>
            </a:r>
            <a:br>
              <a:rPr b="1" i="0" lang="en-US" sz="1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en-US" sz="1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8    1       </a:t>
            </a:r>
            <a:br>
              <a:rPr b="1" i="0" lang="en-US" sz="1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en-US" sz="1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9    128</a:t>
            </a:r>
            <a:br>
              <a:rPr b="1" i="0" lang="en-US" sz="1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en-US" sz="1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10   3      </a:t>
            </a:r>
            <a:br>
              <a:rPr b="1" i="0" lang="en-US" sz="1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en-US" sz="1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11   5</a:t>
            </a:r>
            <a:br>
              <a:rPr b="1" i="0" lang="en-US" sz="1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en-US" sz="1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12   10    </a:t>
            </a:r>
            <a:br>
              <a:rPr b="1" i="0" lang="en-US" sz="1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en-US" sz="1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13   14    </a:t>
            </a:r>
            <a:br>
              <a:rPr b="1" i="0" lang="en-US" sz="1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en-US" sz="1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14   31</a:t>
            </a:r>
            <a:br>
              <a:rPr b="1" i="0" lang="en-US" sz="1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en-US" sz="1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15   1      </a:t>
            </a:r>
            <a:br>
              <a:rPr b="1" i="0" lang="en-US" sz="1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en-US" sz="1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16   129</a:t>
            </a:r>
            <a:br>
              <a:rPr b="1" i="0" lang="en-US" sz="1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en-US" sz="1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17   2      </a:t>
            </a:r>
            <a:br>
              <a:rPr b="1" i="0" lang="en-US" sz="1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en-US" sz="1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18   128</a:t>
            </a:r>
            <a:br>
              <a:rPr b="1" i="0" lang="en-US" sz="1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en-US" sz="1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19   8      </a:t>
            </a:r>
            <a:br>
              <a:rPr b="1" i="0" lang="en-US" sz="1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en-US" sz="1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20   5      </a:t>
            </a:r>
            <a:br>
              <a:rPr b="1" i="0" lang="en-US" sz="1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en-US" sz="1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21   129</a:t>
            </a:r>
            <a:br>
              <a:rPr b="1" i="0" lang="en-US" sz="1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en-US" sz="1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22   1      </a:t>
            </a:r>
            <a:br>
              <a:rPr b="1" i="0" lang="en-US" sz="1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en-US" sz="1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23   128</a:t>
            </a:r>
            <a:br>
              <a:rPr b="1" i="0" lang="en-US" sz="1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en-US" sz="1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24   3      </a:t>
            </a:r>
            <a:br>
              <a:rPr b="1" i="0" lang="en-US" sz="1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en-US" sz="1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25   1</a:t>
            </a:r>
            <a:br>
              <a:rPr b="1" i="0" lang="en-US" sz="1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en-US" sz="1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26   6      </a:t>
            </a:r>
            <a:br>
              <a:rPr b="1" i="0" lang="en-US" sz="1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en-US" sz="1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27   5      </a:t>
            </a:r>
            <a:br>
              <a:rPr b="1" i="0" lang="en-US" sz="1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en-US" sz="1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28   128</a:t>
            </a:r>
            <a:br>
              <a:rPr b="1" i="0" lang="en-US" sz="1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en-US" sz="1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29   11    </a:t>
            </a:r>
            <a:br>
              <a:rPr b="1" i="0" lang="en-US" sz="1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en-US" sz="1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30   8</a:t>
            </a:r>
            <a:br>
              <a:rPr b="1" i="0" lang="en-US" sz="1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en-US" sz="1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31   18    </a:t>
            </a:r>
            <a:endParaRPr/>
          </a:p>
        </p:txBody>
      </p:sp>
      <p:sp>
        <p:nvSpPr>
          <p:cNvPr id="142" name="Google Shape;142;p19"/>
          <p:cNvSpPr txBox="1"/>
          <p:nvPr/>
        </p:nvSpPr>
        <p:spPr>
          <a:xfrm>
            <a:off x="6413500" y="328083"/>
            <a:ext cx="2374800" cy="5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i="0" lang="en-US" sz="1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Esta é a sequência numérica que deverá estar na memória para ser carregada no CPU.</a:t>
            </a:r>
            <a:endParaRPr/>
          </a:p>
        </p:txBody>
      </p:sp>
      <p:sp>
        <p:nvSpPr>
          <p:cNvPr id="143" name="Google Shape;143;p19"/>
          <p:cNvSpPr txBox="1"/>
          <p:nvPr/>
        </p:nvSpPr>
        <p:spPr>
          <a:xfrm>
            <a:off x="419100" y="194468"/>
            <a:ext cx="5838900" cy="53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Times New Roman"/>
              <a:buNone/>
            </a:pPr>
            <a:r>
              <a:rPr b="1" i="0" lang="en-US" sz="3600" u="non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Programas de Computador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0"/>
          <p:cNvSpPr txBox="1"/>
          <p:nvPr/>
        </p:nvSpPr>
        <p:spPr>
          <a:xfrm>
            <a:off x="6553200" y="5203031"/>
            <a:ext cx="21336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</a:pPr>
            <a:fld id="{00000000-1234-1234-1234-123412341234}" type="slidenum">
              <a:rPr b="0" i="0" lang="en-US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‹#›</a:t>
            </a:fld>
            <a:endParaRPr/>
          </a:p>
        </p:txBody>
      </p:sp>
      <p:sp>
        <p:nvSpPr>
          <p:cNvPr id="149" name="Google Shape;149;p20"/>
          <p:cNvSpPr txBox="1"/>
          <p:nvPr>
            <p:ph type="title"/>
          </p:nvPr>
        </p:nvSpPr>
        <p:spPr>
          <a:xfrm>
            <a:off x="515937" y="264583"/>
            <a:ext cx="8094600" cy="128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75" lIns="92150" spcFirstLastPara="1" rIns="92150" wrap="square" tIns="460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Garamond"/>
              <a:buNone/>
            </a:pPr>
            <a:r>
              <a:rPr b="1" i="0" lang="en-US" sz="42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rPr>
              <a:t>Licenciamento de Software</a:t>
            </a:r>
            <a:br>
              <a:rPr b="1" i="0" lang="en-US" sz="42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rPr>
            </a:br>
            <a:r>
              <a:rPr b="0" i="0" lang="en-US" sz="34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rPr>
              <a:t>Dois modelos </a:t>
            </a:r>
            <a:endParaRPr/>
          </a:p>
        </p:txBody>
      </p:sp>
      <p:sp>
        <p:nvSpPr>
          <p:cNvPr id="150" name="Google Shape;150;p20"/>
          <p:cNvSpPr txBox="1"/>
          <p:nvPr/>
        </p:nvSpPr>
        <p:spPr>
          <a:xfrm>
            <a:off x="4714875" y="1932781"/>
            <a:ext cx="3952800" cy="23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75" lIns="92150" spcFirstLastPara="1" rIns="92150" wrap="square" tIns="46075">
            <a:noAutofit/>
          </a:bodyPr>
          <a:lstStyle/>
          <a:p>
            <a:pPr indent="0" lvl="0" marL="0" marR="0" rtl="0" algn="l">
              <a:lnSpc>
                <a:spcPct val="14642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None/>
            </a:pPr>
            <a:r>
              <a:rPr b="1" i="0" lang="en-US" sz="28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GPL</a:t>
            </a:r>
            <a:r>
              <a:rPr b="0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/>
          </a:p>
          <a:p>
            <a:pPr indent="0" lvl="0" marL="0" marR="0" rtl="0" algn="l">
              <a:lnSpc>
                <a:spcPct val="20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ahoma"/>
              <a:buNone/>
            </a:pPr>
            <a:r>
              <a:rPr b="0" i="0" lang="en-US" sz="2000" u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(General </a:t>
            </a:r>
            <a:r>
              <a:rPr b="0" i="0" lang="en-US" sz="2000" u="none">
                <a:solidFill>
                  <a:srgbClr val="0000FF"/>
                </a:solidFill>
                <a:latin typeface="Tahoma"/>
                <a:ea typeface="Tahoma"/>
                <a:cs typeface="Tahoma"/>
                <a:sym typeface="Tahoma"/>
              </a:rPr>
              <a:t>Public</a:t>
            </a:r>
            <a:r>
              <a:rPr b="0" i="0" lang="en-US" sz="2000" u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 License)</a:t>
            </a:r>
            <a:endParaRPr b="0" i="0" sz="18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rPr b="0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Licença de uso dos sistemas operacionais livres da família </a:t>
            </a:r>
            <a:r>
              <a:rPr b="1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Linux</a:t>
            </a:r>
            <a:endParaRPr/>
          </a:p>
        </p:txBody>
      </p:sp>
      <p:sp>
        <p:nvSpPr>
          <p:cNvPr id="151" name="Google Shape;151;p20"/>
          <p:cNvSpPr txBox="1"/>
          <p:nvPr/>
        </p:nvSpPr>
        <p:spPr>
          <a:xfrm>
            <a:off x="327025" y="1907646"/>
            <a:ext cx="3965700" cy="23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75" lIns="92150" spcFirstLastPara="1" rIns="92150" wrap="square" tIns="46075">
            <a:noAutofit/>
          </a:bodyPr>
          <a:lstStyle/>
          <a:p>
            <a:pPr indent="0" lvl="0" marL="0" marR="0" rtl="0" algn="r">
              <a:lnSpc>
                <a:spcPct val="14642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None/>
            </a:pPr>
            <a:r>
              <a:rPr b="1" i="0" lang="en-US" sz="28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EULA</a:t>
            </a:r>
            <a:endParaRPr/>
          </a:p>
          <a:p>
            <a:pPr indent="0" lvl="0" marL="0" marR="0" rtl="0" algn="r">
              <a:lnSpc>
                <a:spcPct val="20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ahoma"/>
              <a:buNone/>
            </a:pPr>
            <a:r>
              <a:rPr b="0" i="0" lang="en-US" sz="2000" u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(End User License </a:t>
            </a:r>
            <a:r>
              <a:rPr b="0" i="0" lang="en-US" sz="2000" u="none">
                <a:solidFill>
                  <a:srgbClr val="0000FF"/>
                </a:solidFill>
                <a:latin typeface="Tahoma"/>
                <a:ea typeface="Tahoma"/>
                <a:cs typeface="Tahoma"/>
                <a:sym typeface="Tahoma"/>
              </a:rPr>
              <a:t>Agreement</a:t>
            </a:r>
            <a:r>
              <a:rPr b="0" i="0" lang="en-US" sz="2000" u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)</a:t>
            </a:r>
            <a:endParaRPr b="0" i="0" sz="18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rPr b="0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Licença de uso dos sistemas operacionais proprietários da linha </a:t>
            </a:r>
            <a:r>
              <a:rPr b="1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MS Windows</a:t>
            </a:r>
            <a:endParaRPr/>
          </a:p>
        </p:txBody>
      </p:sp>
      <p:cxnSp>
        <p:nvCxnSpPr>
          <p:cNvPr id="152" name="Google Shape;152;p20"/>
          <p:cNvCxnSpPr/>
          <p:nvPr/>
        </p:nvCxnSpPr>
        <p:spPr>
          <a:xfrm>
            <a:off x="4503737" y="1787260"/>
            <a:ext cx="0" cy="2677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1"/>
          <p:cNvSpPr txBox="1"/>
          <p:nvPr/>
        </p:nvSpPr>
        <p:spPr>
          <a:xfrm>
            <a:off x="6553200" y="5203031"/>
            <a:ext cx="21336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</a:pPr>
            <a:fld id="{00000000-1234-1234-1234-123412341234}" type="slidenum">
              <a:rPr b="0" i="0" lang="en-US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‹#›</a:t>
            </a:fld>
            <a:endParaRPr/>
          </a:p>
        </p:txBody>
      </p:sp>
      <p:sp>
        <p:nvSpPr>
          <p:cNvPr id="158" name="Google Shape;158;p21"/>
          <p:cNvSpPr txBox="1"/>
          <p:nvPr/>
        </p:nvSpPr>
        <p:spPr>
          <a:xfrm>
            <a:off x="0" y="886354"/>
            <a:ext cx="4827600" cy="53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Times New Roman"/>
              <a:buNone/>
            </a:pPr>
            <a:r>
              <a:rPr b="1" i="0" lang="en-US" sz="3600" u="non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Direitos Autorais</a:t>
            </a:r>
            <a:endParaRPr/>
          </a:p>
        </p:txBody>
      </p:sp>
      <p:sp>
        <p:nvSpPr>
          <p:cNvPr id="159" name="Google Shape;159;p21"/>
          <p:cNvSpPr txBox="1"/>
          <p:nvPr/>
        </p:nvSpPr>
        <p:spPr>
          <a:xfrm>
            <a:off x="808037" y="279135"/>
            <a:ext cx="76929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Times New Roman"/>
              <a:buNone/>
            </a:pPr>
            <a:r>
              <a:rPr b="1" i="1" lang="en-US" sz="2800" u="non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Licenças de Software</a:t>
            </a:r>
            <a:endParaRPr/>
          </a:p>
        </p:txBody>
      </p:sp>
      <p:sp>
        <p:nvSpPr>
          <p:cNvPr id="160" name="Google Shape;160;p21"/>
          <p:cNvSpPr/>
          <p:nvPr/>
        </p:nvSpPr>
        <p:spPr>
          <a:xfrm>
            <a:off x="3086100" y="2497667"/>
            <a:ext cx="2549525" cy="1361242"/>
          </a:xfrm>
          <a:custGeom>
            <a:rect b="b" l="l" r="r" t="t"/>
            <a:pathLst>
              <a:path extrusionOk="0" h="1635125" w="2549525">
                <a:moveTo>
                  <a:pt x="3" y="624561"/>
                </a:moveTo>
                <a:lnTo>
                  <a:pt x="973837" y="624565"/>
                </a:lnTo>
                <a:lnTo>
                  <a:pt x="1274763" y="0"/>
                </a:lnTo>
                <a:lnTo>
                  <a:pt x="1575688" y="624565"/>
                </a:lnTo>
                <a:lnTo>
                  <a:pt x="2549522" y="624561"/>
                </a:lnTo>
                <a:lnTo>
                  <a:pt x="1761670" y="1010559"/>
                </a:lnTo>
                <a:lnTo>
                  <a:pt x="2062607" y="1635121"/>
                </a:lnTo>
                <a:lnTo>
                  <a:pt x="1274763" y="1249116"/>
                </a:lnTo>
                <a:lnTo>
                  <a:pt x="486918" y="1635121"/>
                </a:lnTo>
                <a:lnTo>
                  <a:pt x="787855" y="1010559"/>
                </a:lnTo>
                <a:lnTo>
                  <a:pt x="3" y="624561"/>
                </a:lnTo>
                <a:close/>
              </a:path>
            </a:pathLst>
          </a:custGeom>
          <a:noFill/>
          <a:ln cap="flat" cmpd="sng" w="28575">
            <a:solidFill>
              <a:srgbClr val="800000"/>
            </a:solidFill>
            <a:prstDash val="solid"/>
            <a:miter lim="524288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8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61" name="Google Shape;161;p21"/>
          <p:cNvSpPr txBox="1"/>
          <p:nvPr/>
        </p:nvSpPr>
        <p:spPr>
          <a:xfrm>
            <a:off x="5651500" y="2383896"/>
            <a:ext cx="2387700" cy="13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0000"/>
              </a:buClr>
              <a:buSzPts val="2000"/>
              <a:buFont typeface="Times New Roman"/>
              <a:buNone/>
            </a:pPr>
            <a:r>
              <a:rPr b="1" i="0" lang="en-US" sz="2000" u="none">
                <a:solidFill>
                  <a:srgbClr val="8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Software Proprietário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código</a:t>
            </a: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fechado, podemos</a:t>
            </a:r>
            <a:r>
              <a:rPr b="0" i="0" lang="en-US" sz="20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pagar pela licença antes de poder usar</a:t>
            </a:r>
            <a:endParaRPr/>
          </a:p>
        </p:txBody>
      </p:sp>
      <p:sp>
        <p:nvSpPr>
          <p:cNvPr id="162" name="Google Shape;162;p21"/>
          <p:cNvSpPr txBox="1"/>
          <p:nvPr/>
        </p:nvSpPr>
        <p:spPr>
          <a:xfrm>
            <a:off x="4883150" y="3971396"/>
            <a:ext cx="2641500" cy="1346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0000"/>
              </a:buClr>
              <a:buSzPts val="2000"/>
              <a:buFont typeface="Times New Roman"/>
              <a:buNone/>
            </a:pPr>
            <a:r>
              <a:rPr b="1" i="0" lang="en-US" sz="2000" u="none">
                <a:solidFill>
                  <a:srgbClr val="8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Shareware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</a:pPr>
            <a:r>
              <a:rPr b="0" i="0" lang="en-US" sz="20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versão que podemos experimentar antes de comprar, geralmente por um tempo fixo</a:t>
            </a:r>
            <a:endParaRPr/>
          </a:p>
        </p:txBody>
      </p:sp>
      <p:sp>
        <p:nvSpPr>
          <p:cNvPr id="163" name="Google Shape;163;p21"/>
          <p:cNvSpPr txBox="1"/>
          <p:nvPr/>
        </p:nvSpPr>
        <p:spPr>
          <a:xfrm>
            <a:off x="960437" y="3955521"/>
            <a:ext cx="3057600" cy="1346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0000"/>
              </a:buClr>
              <a:buSzPts val="2000"/>
              <a:buFont typeface="Times New Roman"/>
              <a:buNone/>
            </a:pPr>
            <a:r>
              <a:rPr b="1" i="0" lang="en-US" sz="2000" u="none">
                <a:solidFill>
                  <a:srgbClr val="8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Freeware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</a:pPr>
            <a:r>
              <a:rPr b="0" i="0" lang="en-US" sz="20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disponibilizado gratuitamente, com a condição de que não iremos vendê-lo para obter lucro</a:t>
            </a:r>
            <a:endParaRPr/>
          </a:p>
        </p:txBody>
      </p:sp>
      <p:sp>
        <p:nvSpPr>
          <p:cNvPr id="164" name="Google Shape;164;p21"/>
          <p:cNvSpPr txBox="1"/>
          <p:nvPr/>
        </p:nvSpPr>
        <p:spPr>
          <a:xfrm>
            <a:off x="444500" y="2451364"/>
            <a:ext cx="2811600" cy="10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0000"/>
              </a:buClr>
              <a:buSzPts val="2000"/>
              <a:buFont typeface="Times New Roman"/>
              <a:buNone/>
            </a:pPr>
            <a:r>
              <a:rPr b="1" i="0" lang="en-US" sz="2000" u="none">
                <a:solidFill>
                  <a:srgbClr val="8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Software Livre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</a:pPr>
            <a:r>
              <a:rPr b="0" i="0" lang="en-US" sz="20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pode ser distribuído livremente e possui código fonte aberto</a:t>
            </a:r>
            <a:endParaRPr/>
          </a:p>
        </p:txBody>
      </p:sp>
      <p:sp>
        <p:nvSpPr>
          <p:cNvPr id="165" name="Google Shape;165;p21"/>
          <p:cNvSpPr txBox="1"/>
          <p:nvPr/>
        </p:nvSpPr>
        <p:spPr>
          <a:xfrm>
            <a:off x="3124200" y="1568979"/>
            <a:ext cx="2670300" cy="8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0000"/>
              </a:buClr>
              <a:buSzPts val="2000"/>
              <a:buFont typeface="Times New Roman"/>
              <a:buNone/>
            </a:pPr>
            <a:r>
              <a:rPr b="1" i="0" lang="en-US" sz="2000" u="none">
                <a:solidFill>
                  <a:srgbClr val="8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Domínio Público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</a:pPr>
            <a:r>
              <a:rPr b="0" i="0" lang="en-US" sz="20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software sem direitos de exploração comercial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2"/>
          <p:cNvSpPr txBox="1"/>
          <p:nvPr/>
        </p:nvSpPr>
        <p:spPr>
          <a:xfrm>
            <a:off x="6553200" y="5203031"/>
            <a:ext cx="21336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</a:pPr>
            <a:fld id="{00000000-1234-1234-1234-123412341234}" type="slidenum">
              <a:rPr b="0" i="0" lang="en-US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‹#›</a:t>
            </a:fld>
            <a:endParaRPr/>
          </a:p>
        </p:txBody>
      </p:sp>
      <p:sp>
        <p:nvSpPr>
          <p:cNvPr id="171" name="Google Shape;171;p22"/>
          <p:cNvSpPr txBox="1"/>
          <p:nvPr/>
        </p:nvSpPr>
        <p:spPr>
          <a:xfrm>
            <a:off x="782637" y="840052"/>
            <a:ext cx="7692900" cy="53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Times New Roman"/>
              <a:buNone/>
            </a:pPr>
            <a:r>
              <a:rPr b="1" i="0" lang="en-US" sz="3600" u="non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Tipos de Software</a:t>
            </a:r>
            <a:endParaRPr/>
          </a:p>
        </p:txBody>
      </p:sp>
      <p:sp>
        <p:nvSpPr>
          <p:cNvPr id="172" name="Google Shape;172;p22"/>
          <p:cNvSpPr txBox="1"/>
          <p:nvPr/>
        </p:nvSpPr>
        <p:spPr>
          <a:xfrm>
            <a:off x="812800" y="1688042"/>
            <a:ext cx="7594500" cy="34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65"/>
              <a:buFont typeface="Noto Sans Symbols"/>
              <a:buChar char="■"/>
            </a:pPr>
            <a:r>
              <a:rPr b="0" i="0" lang="en-US" sz="21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Os programas podem ser de dois tipos: </a:t>
            </a:r>
            <a:endParaRPr/>
          </a:p>
          <a:p>
            <a:pPr indent="-325437" lvl="1" marL="669925" marR="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accent2"/>
              </a:buClr>
              <a:buSzPts val="1320"/>
              <a:buFont typeface="Noto Sans Symbols"/>
              <a:buChar char="❑"/>
            </a:pPr>
            <a:r>
              <a:rPr b="1" i="0" lang="en-US" sz="2200" u="none" cap="none" strike="noStrike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Software Básico</a:t>
            </a:r>
            <a:r>
              <a:rPr b="0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controlam o funcionamento do computador</a:t>
            </a:r>
            <a:endParaRPr/>
          </a:p>
          <a:p>
            <a:pPr indent="-350837" lvl="2" marL="102235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Noto Sans Symbols"/>
              <a:buChar char="■"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Ex. Sistema Operacional, Utilitários</a:t>
            </a:r>
            <a:endParaRPr/>
          </a:p>
          <a:p>
            <a:pPr indent="-325437" lvl="1" marL="669925" marR="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accent2"/>
              </a:buClr>
              <a:buSzPts val="1320"/>
              <a:buFont typeface="Noto Sans Symbols"/>
              <a:buChar char="❑"/>
            </a:pPr>
            <a:r>
              <a:rPr b="0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en-US" sz="2200" u="none" cap="none" strike="noStrike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Software Aplicativo</a:t>
            </a:r>
            <a:r>
              <a:rPr b="0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executam tarefas úteis ao usuário</a:t>
            </a:r>
            <a:endParaRPr/>
          </a:p>
          <a:p>
            <a:pPr indent="-350837" lvl="2" marL="102235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Noto Sans Symbols"/>
              <a:buChar char="■"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Ex. Aplicações Comerciais, Jogos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22"/>
          <p:cNvSpPr txBox="1"/>
          <p:nvPr/>
        </p:nvSpPr>
        <p:spPr>
          <a:xfrm>
            <a:off x="808037" y="279135"/>
            <a:ext cx="76929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Times New Roman"/>
              <a:buNone/>
            </a:pPr>
            <a:r>
              <a:rPr b="1" i="1" lang="en-US" sz="2800" u="non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Programas de Computador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3"/>
          <p:cNvSpPr txBox="1"/>
          <p:nvPr/>
        </p:nvSpPr>
        <p:spPr>
          <a:xfrm>
            <a:off x="6553200" y="5203031"/>
            <a:ext cx="21336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</a:pPr>
            <a:fld id="{00000000-1234-1234-1234-123412341234}" type="slidenum">
              <a:rPr b="0" i="0" lang="en-US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‹#›</a:t>
            </a:fld>
            <a:endParaRPr/>
          </a:p>
        </p:txBody>
      </p:sp>
      <p:sp>
        <p:nvSpPr>
          <p:cNvPr id="179" name="Google Shape;179;p23"/>
          <p:cNvSpPr txBox="1"/>
          <p:nvPr/>
        </p:nvSpPr>
        <p:spPr>
          <a:xfrm>
            <a:off x="782637" y="840052"/>
            <a:ext cx="7692900" cy="53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Times New Roman"/>
              <a:buNone/>
            </a:pPr>
            <a:r>
              <a:rPr b="1" i="0" lang="en-US" sz="3600" u="non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Tipos de Software</a:t>
            </a:r>
            <a:endParaRPr/>
          </a:p>
        </p:txBody>
      </p:sp>
      <p:sp>
        <p:nvSpPr>
          <p:cNvPr id="180" name="Google Shape;180;p23"/>
          <p:cNvSpPr txBox="1"/>
          <p:nvPr/>
        </p:nvSpPr>
        <p:spPr>
          <a:xfrm>
            <a:off x="808037" y="279135"/>
            <a:ext cx="76929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Times New Roman"/>
              <a:buNone/>
            </a:pPr>
            <a:r>
              <a:rPr b="1" i="1" lang="en-US" sz="2800" u="non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Programas de Computador</a:t>
            </a:r>
            <a:endParaRPr/>
          </a:p>
        </p:txBody>
      </p:sp>
      <p:sp>
        <p:nvSpPr>
          <p:cNvPr id="181" name="Google Shape;181;p23"/>
          <p:cNvSpPr txBox="1"/>
          <p:nvPr/>
        </p:nvSpPr>
        <p:spPr>
          <a:xfrm>
            <a:off x="3505200" y="1788583"/>
            <a:ext cx="19287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0000"/>
              </a:buClr>
              <a:buSzPts val="2400"/>
              <a:buFont typeface="Times New Roman"/>
              <a:buNone/>
            </a:pPr>
            <a:r>
              <a:rPr b="1" i="0" lang="en-US" sz="2400" u="none">
                <a:solidFill>
                  <a:srgbClr val="8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SOFTWARE</a:t>
            </a:r>
            <a:endParaRPr/>
          </a:p>
        </p:txBody>
      </p:sp>
      <p:sp>
        <p:nvSpPr>
          <p:cNvPr id="182" name="Google Shape;182;p23"/>
          <p:cNvSpPr txBox="1"/>
          <p:nvPr/>
        </p:nvSpPr>
        <p:spPr>
          <a:xfrm>
            <a:off x="1117600" y="2791354"/>
            <a:ext cx="22416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0000"/>
              </a:buClr>
              <a:buSzPts val="2400"/>
              <a:buFont typeface="Times New Roman"/>
              <a:buNone/>
            </a:pPr>
            <a:r>
              <a:rPr b="1" i="0" lang="en-US" sz="2400" u="none">
                <a:solidFill>
                  <a:srgbClr val="8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Software básico</a:t>
            </a:r>
            <a:endParaRPr/>
          </a:p>
        </p:txBody>
      </p:sp>
      <p:sp>
        <p:nvSpPr>
          <p:cNvPr id="183" name="Google Shape;183;p23"/>
          <p:cNvSpPr txBox="1"/>
          <p:nvPr/>
        </p:nvSpPr>
        <p:spPr>
          <a:xfrm>
            <a:off x="5029200" y="2791354"/>
            <a:ext cx="26973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0000"/>
              </a:buClr>
              <a:buSzPts val="2400"/>
              <a:buFont typeface="Times New Roman"/>
              <a:buNone/>
            </a:pPr>
            <a:r>
              <a:rPr b="1" i="0" lang="en-US" sz="2400" u="none">
                <a:solidFill>
                  <a:srgbClr val="8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Software aplicativo</a:t>
            </a:r>
            <a:endParaRPr/>
          </a:p>
        </p:txBody>
      </p:sp>
      <p:sp>
        <p:nvSpPr>
          <p:cNvPr id="184" name="Google Shape;184;p23"/>
          <p:cNvSpPr txBox="1"/>
          <p:nvPr/>
        </p:nvSpPr>
        <p:spPr>
          <a:xfrm>
            <a:off x="4286250" y="3966104"/>
            <a:ext cx="22812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0000"/>
              </a:buClr>
              <a:buSzPts val="2000"/>
              <a:buFont typeface="Times New Roman"/>
              <a:buNone/>
            </a:pPr>
            <a:r>
              <a:rPr b="1" i="0" lang="en-US" sz="2000" u="none">
                <a:solidFill>
                  <a:srgbClr val="8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Aplicações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0000"/>
              </a:buClr>
              <a:buSzPts val="2000"/>
              <a:buFont typeface="Times New Roman"/>
              <a:buNone/>
            </a:pPr>
            <a:r>
              <a:rPr b="1" i="0" lang="en-US" sz="2000" u="none">
                <a:solidFill>
                  <a:srgbClr val="8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comerciais/pessoais</a:t>
            </a:r>
            <a:endParaRPr/>
          </a:p>
        </p:txBody>
      </p:sp>
      <p:sp>
        <p:nvSpPr>
          <p:cNvPr id="185" name="Google Shape;185;p23"/>
          <p:cNvSpPr txBox="1"/>
          <p:nvPr/>
        </p:nvSpPr>
        <p:spPr>
          <a:xfrm>
            <a:off x="404812" y="4030927"/>
            <a:ext cx="14526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0000"/>
              </a:buClr>
              <a:buSzPts val="2000"/>
              <a:buFont typeface="Times New Roman"/>
              <a:buNone/>
            </a:pPr>
            <a:r>
              <a:rPr b="1" i="0" lang="en-US" sz="2000" u="none">
                <a:solidFill>
                  <a:srgbClr val="8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Sistema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0000"/>
              </a:buClr>
              <a:buSzPts val="2000"/>
              <a:buFont typeface="Times New Roman"/>
              <a:buNone/>
            </a:pPr>
            <a:r>
              <a:rPr b="1" i="0" lang="en-US" sz="2000" u="none">
                <a:solidFill>
                  <a:srgbClr val="8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operacional</a:t>
            </a:r>
            <a:endParaRPr/>
          </a:p>
        </p:txBody>
      </p:sp>
      <p:sp>
        <p:nvSpPr>
          <p:cNvPr id="186" name="Google Shape;186;p23"/>
          <p:cNvSpPr txBox="1"/>
          <p:nvPr/>
        </p:nvSpPr>
        <p:spPr>
          <a:xfrm>
            <a:off x="6908800" y="3966104"/>
            <a:ext cx="18321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0000"/>
              </a:buClr>
              <a:buSzPts val="2000"/>
              <a:buFont typeface="Times New Roman"/>
              <a:buNone/>
            </a:pPr>
            <a:r>
              <a:rPr b="1" i="0" lang="en-US" sz="2000" u="none">
                <a:solidFill>
                  <a:srgbClr val="8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Software de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0000"/>
              </a:buClr>
              <a:buSzPts val="2000"/>
              <a:buFont typeface="Times New Roman"/>
              <a:buNone/>
            </a:pPr>
            <a:r>
              <a:rPr b="1" i="0" lang="en-US" sz="2000" u="none">
                <a:solidFill>
                  <a:srgbClr val="8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entretenimento</a:t>
            </a:r>
            <a:endParaRPr/>
          </a:p>
        </p:txBody>
      </p:sp>
      <p:cxnSp>
        <p:nvCxnSpPr>
          <p:cNvPr id="187" name="Google Shape;187;p23"/>
          <p:cNvCxnSpPr/>
          <p:nvPr/>
        </p:nvCxnSpPr>
        <p:spPr>
          <a:xfrm flipH="1">
            <a:off x="2286000" y="2169583"/>
            <a:ext cx="2133600" cy="635100"/>
          </a:xfrm>
          <a:prstGeom prst="straightConnector1">
            <a:avLst/>
          </a:prstGeom>
          <a:noFill/>
          <a:ln cap="flat" cmpd="sng" w="9525">
            <a:solidFill>
              <a:srgbClr val="800000"/>
            </a:solidFill>
            <a:prstDash val="solid"/>
            <a:miter lim="800000"/>
            <a:headEnd len="med" w="med" type="none"/>
            <a:tailEnd len="med" w="med" type="none"/>
          </a:ln>
        </p:spPr>
      </p:cxnSp>
      <p:cxnSp>
        <p:nvCxnSpPr>
          <p:cNvPr id="188" name="Google Shape;188;p23"/>
          <p:cNvCxnSpPr/>
          <p:nvPr/>
        </p:nvCxnSpPr>
        <p:spPr>
          <a:xfrm>
            <a:off x="4419600" y="2169583"/>
            <a:ext cx="1981200" cy="635100"/>
          </a:xfrm>
          <a:prstGeom prst="straightConnector1">
            <a:avLst/>
          </a:prstGeom>
          <a:noFill/>
          <a:ln cap="flat" cmpd="sng" w="9525">
            <a:solidFill>
              <a:srgbClr val="800000"/>
            </a:solidFill>
            <a:prstDash val="solid"/>
            <a:miter lim="800000"/>
            <a:headEnd len="med" w="med" type="none"/>
            <a:tailEnd len="med" w="med" type="none"/>
          </a:ln>
        </p:spPr>
      </p:cxnSp>
      <p:cxnSp>
        <p:nvCxnSpPr>
          <p:cNvPr id="189" name="Google Shape;189;p23"/>
          <p:cNvCxnSpPr/>
          <p:nvPr/>
        </p:nvCxnSpPr>
        <p:spPr>
          <a:xfrm flipH="1">
            <a:off x="5460900" y="3185583"/>
            <a:ext cx="939900" cy="751500"/>
          </a:xfrm>
          <a:prstGeom prst="straightConnector1">
            <a:avLst/>
          </a:prstGeom>
          <a:noFill/>
          <a:ln cap="flat" cmpd="sng" w="9525">
            <a:solidFill>
              <a:srgbClr val="800000"/>
            </a:solidFill>
            <a:prstDash val="solid"/>
            <a:miter lim="800000"/>
            <a:headEnd len="med" w="med" type="none"/>
            <a:tailEnd len="med" w="med" type="none"/>
          </a:ln>
        </p:spPr>
      </p:cxnSp>
      <p:cxnSp>
        <p:nvCxnSpPr>
          <p:cNvPr id="190" name="Google Shape;190;p23"/>
          <p:cNvCxnSpPr/>
          <p:nvPr/>
        </p:nvCxnSpPr>
        <p:spPr>
          <a:xfrm flipH="1">
            <a:off x="1054100" y="3227917"/>
            <a:ext cx="914400" cy="740700"/>
          </a:xfrm>
          <a:prstGeom prst="straightConnector1">
            <a:avLst/>
          </a:prstGeom>
          <a:noFill/>
          <a:ln cap="flat" cmpd="sng" w="9525">
            <a:solidFill>
              <a:srgbClr val="800000"/>
            </a:solidFill>
            <a:prstDash val="solid"/>
            <a:miter lim="800000"/>
            <a:headEnd len="med" w="med" type="none"/>
            <a:tailEnd len="med" w="med" type="none"/>
          </a:ln>
        </p:spPr>
      </p:cxnSp>
      <p:cxnSp>
        <p:nvCxnSpPr>
          <p:cNvPr id="191" name="Google Shape;191;p23"/>
          <p:cNvCxnSpPr/>
          <p:nvPr/>
        </p:nvCxnSpPr>
        <p:spPr>
          <a:xfrm>
            <a:off x="6400800" y="3185583"/>
            <a:ext cx="1320900" cy="730200"/>
          </a:xfrm>
          <a:prstGeom prst="straightConnector1">
            <a:avLst/>
          </a:prstGeom>
          <a:noFill/>
          <a:ln cap="flat" cmpd="sng" w="9525">
            <a:solidFill>
              <a:srgbClr val="800000"/>
            </a:solidFill>
            <a:prstDash val="solid"/>
            <a:miter lim="800000"/>
            <a:headEnd len="med" w="med" type="none"/>
            <a:tailEnd len="med" w="med" type="none"/>
          </a:ln>
        </p:spPr>
      </p:cxnSp>
      <p:sp>
        <p:nvSpPr>
          <p:cNvPr id="192" name="Google Shape;192;p23"/>
          <p:cNvSpPr txBox="1"/>
          <p:nvPr/>
        </p:nvSpPr>
        <p:spPr>
          <a:xfrm>
            <a:off x="2354262" y="3964781"/>
            <a:ext cx="1281000" cy="3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0000"/>
              </a:buClr>
              <a:buSzPts val="2000"/>
              <a:buFont typeface="Times New Roman"/>
              <a:buNone/>
            </a:pPr>
            <a:r>
              <a:rPr b="1" i="0" lang="en-US" sz="2000" u="none">
                <a:solidFill>
                  <a:srgbClr val="8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Utilitários</a:t>
            </a:r>
            <a:endParaRPr/>
          </a:p>
        </p:txBody>
      </p:sp>
      <p:cxnSp>
        <p:nvCxnSpPr>
          <p:cNvPr id="193" name="Google Shape;193;p23"/>
          <p:cNvCxnSpPr/>
          <p:nvPr/>
        </p:nvCxnSpPr>
        <p:spPr>
          <a:xfrm>
            <a:off x="1981200" y="3227917"/>
            <a:ext cx="952500" cy="677400"/>
          </a:xfrm>
          <a:prstGeom prst="straightConnector1">
            <a:avLst/>
          </a:prstGeom>
          <a:noFill/>
          <a:ln cap="flat" cmpd="sng" w="9525">
            <a:solidFill>
              <a:srgbClr val="800000"/>
            </a:solidFill>
            <a:prstDash val="solid"/>
            <a:miter lim="800000"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Borda">
  <a:themeElements>
    <a:clrScheme name="Borda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1_Borda">
  <a:themeElements>
    <a:clrScheme name="Borda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